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7C80"/>
    <a:srgbClr val="FF9999"/>
    <a:srgbClr val="FFCCCC"/>
    <a:srgbClr val="FF9933"/>
    <a:srgbClr val="FFCC00"/>
    <a:srgbClr val="CC99FF"/>
    <a:srgbClr val="99CCFF"/>
    <a:srgbClr val="A9C3E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ADE5F6-7AC4-4F0F-B20E-9835D2746AC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59A45E-8AE2-43CA-9E87-52560CC9197E}">
      <dgm:prSet phldrT="[Text]" custT="1"/>
      <dgm:spPr>
        <a:solidFill>
          <a:srgbClr val="99CCFF"/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GB" sz="900" b="1" u="sng" dirty="0">
              <a:solidFill>
                <a:schemeClr val="tx1"/>
              </a:solidFill>
              <a:latin typeface="SassoonPrimaryInfant" pitchFamily="2" charset="0"/>
            </a:rPr>
            <a:t>Working Scientifically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600" b="1" u="none" dirty="0">
              <a:solidFill>
                <a:schemeClr val="tx1"/>
              </a:solidFill>
              <a:latin typeface="SassoonPrimaryInfant" pitchFamily="2" charset="0"/>
            </a:rPr>
            <a:t>* Plan different types of scientific enquiries to answer questions, including recognising and controlling variables where necessary.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600" b="1" u="none" dirty="0">
              <a:solidFill>
                <a:schemeClr val="tx1"/>
              </a:solidFill>
              <a:latin typeface="SassoonPrimaryInfant" pitchFamily="2" charset="0"/>
            </a:rPr>
            <a:t>* Take measurements, using a range of scientific equipment, with increasing accuracy and precision, taking repeat readings when appropriate.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600" b="1" u="none" dirty="0">
              <a:solidFill>
                <a:schemeClr val="tx1"/>
              </a:solidFill>
              <a:latin typeface="SassoonPrimaryInfant" pitchFamily="2" charset="0"/>
            </a:rPr>
            <a:t>* Record data and results of increasing complexity using scientific diagrams and labels, classification keys, tables, scatter graphs, bar and line graphs.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600" b="1" u="none" dirty="0">
              <a:solidFill>
                <a:schemeClr val="tx1"/>
              </a:solidFill>
              <a:latin typeface="SassoonPrimaryInfant" pitchFamily="2" charset="0"/>
            </a:rPr>
            <a:t>*  Use tests to make predictions to set up further comparative and fair tests.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600" b="1" u="none" dirty="0">
              <a:solidFill>
                <a:schemeClr val="tx1"/>
              </a:solidFill>
              <a:latin typeface="SassoonPrimaryInfant" pitchFamily="2" charset="0"/>
            </a:rPr>
            <a:t>* Report and present findings from enquiries, including conclusions, causal relationships and explanations of and degree of trust in results, in oral and written forms such as displays and other presentations.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600" b="1" u="none" dirty="0">
              <a:solidFill>
                <a:schemeClr val="tx1"/>
              </a:solidFill>
              <a:latin typeface="SassoonPrimaryInfant" pitchFamily="2" charset="0"/>
            </a:rPr>
            <a:t>* Identify scientific evidence that has been used to support or refute ideas or arguments.</a:t>
          </a:r>
          <a:endParaRPr lang="en-GB" sz="6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A3DBB9E6-85F0-4520-8657-618344008B97}" type="parTrans" cxnId="{9BBD5E1B-0CBC-4B35-8018-41DD58C77CC5}">
      <dgm:prSet/>
      <dgm:spPr/>
      <dgm:t>
        <a:bodyPr/>
        <a:lstStyle/>
        <a:p>
          <a:endParaRPr lang="en-US"/>
        </a:p>
      </dgm:t>
    </dgm:pt>
    <dgm:pt modelId="{9C349C6C-1A70-4F7C-B7C4-33BD127C55CD}" type="sibTrans" cxnId="{9BBD5E1B-0CBC-4B35-8018-41DD58C77CC5}">
      <dgm:prSet/>
      <dgm:spPr/>
      <dgm:t>
        <a:bodyPr/>
        <a:lstStyle/>
        <a:p>
          <a:endParaRPr lang="en-US"/>
        </a:p>
      </dgm:t>
    </dgm:pt>
    <dgm:pt modelId="{C287318E-65EA-4A22-904C-AED192D688B2}">
      <dgm:prSet phldrT="[Text]" custT="1"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Evolution and Inheritance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B7A1E724-71E7-4E85-9C98-BA8CF23E6BAA}" type="parTrans" cxnId="{4537BAF3-ADD5-42F3-B5B4-382E44A2DF91}">
      <dgm:prSet/>
      <dgm:spPr/>
      <dgm:t>
        <a:bodyPr/>
        <a:lstStyle/>
        <a:p>
          <a:endParaRPr lang="en-US"/>
        </a:p>
      </dgm:t>
    </dgm:pt>
    <dgm:pt modelId="{8A3CB90A-5FF6-4EF9-A7BF-9E42678949E8}" type="sibTrans" cxnId="{4537BAF3-ADD5-42F3-B5B4-382E44A2DF91}">
      <dgm:prSet/>
      <dgm:spPr/>
      <dgm:t>
        <a:bodyPr/>
        <a:lstStyle/>
        <a:p>
          <a:endParaRPr lang="en-US"/>
        </a:p>
      </dgm:t>
    </dgm:pt>
    <dgm:pt modelId="{85E9148B-73C0-499C-97B6-6E3ECD7EC3D7}">
      <dgm:prSet/>
      <dgm:spPr/>
      <dgm:t>
        <a:bodyPr/>
        <a:lstStyle/>
        <a:p>
          <a:endParaRPr lang="en-US"/>
        </a:p>
      </dgm:t>
    </dgm:pt>
    <dgm:pt modelId="{C6213105-924B-49F1-AF55-2A9EE05B88E1}" type="parTrans" cxnId="{2AAAC315-AEC0-437A-9A96-E0952B99841E}">
      <dgm:prSet/>
      <dgm:spPr/>
      <dgm:t>
        <a:bodyPr/>
        <a:lstStyle/>
        <a:p>
          <a:endParaRPr lang="en-US"/>
        </a:p>
      </dgm:t>
    </dgm:pt>
    <dgm:pt modelId="{6346E6B2-3799-4CF0-8633-CF6B4F4E7687}" type="sibTrans" cxnId="{2AAAC315-AEC0-437A-9A96-E0952B99841E}">
      <dgm:prSet/>
      <dgm:spPr/>
      <dgm:t>
        <a:bodyPr/>
        <a:lstStyle/>
        <a:p>
          <a:endParaRPr lang="en-US"/>
        </a:p>
      </dgm:t>
    </dgm:pt>
    <dgm:pt modelId="{37855564-7416-40B4-8B39-47A57D69A7FA}">
      <dgm:prSet/>
      <dgm:spPr/>
      <dgm:t>
        <a:bodyPr/>
        <a:lstStyle/>
        <a:p>
          <a:endParaRPr lang="en-US"/>
        </a:p>
      </dgm:t>
    </dgm:pt>
    <dgm:pt modelId="{BB7F826B-3EE4-4ABF-88FA-807CE28FAB91}" type="parTrans" cxnId="{3F50ACDE-C629-44D6-9147-A7894665B151}">
      <dgm:prSet/>
      <dgm:spPr/>
      <dgm:t>
        <a:bodyPr/>
        <a:lstStyle/>
        <a:p>
          <a:endParaRPr lang="en-US"/>
        </a:p>
      </dgm:t>
    </dgm:pt>
    <dgm:pt modelId="{D9DC3065-6D73-4C2E-92B4-43EB3DC7BD65}" type="sibTrans" cxnId="{3F50ACDE-C629-44D6-9147-A7894665B151}">
      <dgm:prSet/>
      <dgm:spPr/>
      <dgm:t>
        <a:bodyPr/>
        <a:lstStyle/>
        <a:p>
          <a:endParaRPr lang="en-US"/>
        </a:p>
      </dgm:t>
    </dgm:pt>
    <dgm:pt modelId="{241CC86E-890E-4008-9EB7-BFA039EFAA45}">
      <dgm:prSet/>
      <dgm:spPr/>
      <dgm:t>
        <a:bodyPr/>
        <a:lstStyle/>
        <a:p>
          <a:endParaRPr lang="en-US"/>
        </a:p>
      </dgm:t>
    </dgm:pt>
    <dgm:pt modelId="{417E46E3-C547-4500-9987-111870B9FEF2}" type="parTrans" cxnId="{DD6664B5-BBB4-4B7D-8079-72B7E441B869}">
      <dgm:prSet/>
      <dgm:spPr/>
      <dgm:t>
        <a:bodyPr/>
        <a:lstStyle/>
        <a:p>
          <a:endParaRPr lang="en-US"/>
        </a:p>
      </dgm:t>
    </dgm:pt>
    <dgm:pt modelId="{A3185B34-FC19-48CC-BA13-7253EBD533E5}" type="sibTrans" cxnId="{DD6664B5-BBB4-4B7D-8079-72B7E441B869}">
      <dgm:prSet/>
      <dgm:spPr/>
      <dgm:t>
        <a:bodyPr/>
        <a:lstStyle/>
        <a:p>
          <a:endParaRPr lang="en-US"/>
        </a:p>
      </dgm:t>
    </dgm:pt>
    <dgm:pt modelId="{294D96F3-EF03-4886-88C4-9BE8A37BD876}">
      <dgm:prSet/>
      <dgm:spPr/>
      <dgm:t>
        <a:bodyPr/>
        <a:lstStyle/>
        <a:p>
          <a:endParaRPr lang="en-US"/>
        </a:p>
      </dgm:t>
    </dgm:pt>
    <dgm:pt modelId="{5F48823B-EC69-4C57-A290-D701A956830E}" type="parTrans" cxnId="{11373F3B-C99C-47F0-97E4-388EC6A89FF5}">
      <dgm:prSet/>
      <dgm:spPr/>
      <dgm:t>
        <a:bodyPr/>
        <a:lstStyle/>
        <a:p>
          <a:endParaRPr lang="en-US"/>
        </a:p>
      </dgm:t>
    </dgm:pt>
    <dgm:pt modelId="{DA4FD09F-E19A-4CCB-BCC4-8DD833FD687A}" type="sibTrans" cxnId="{11373F3B-C99C-47F0-97E4-388EC6A89FF5}">
      <dgm:prSet/>
      <dgm:spPr/>
      <dgm:t>
        <a:bodyPr/>
        <a:lstStyle/>
        <a:p>
          <a:endParaRPr lang="en-US"/>
        </a:p>
      </dgm:t>
    </dgm:pt>
    <dgm:pt modelId="{35069D04-04BB-44D3-A227-75CB15E110FF}">
      <dgm:prSet/>
      <dgm:spPr/>
      <dgm:t>
        <a:bodyPr/>
        <a:lstStyle/>
        <a:p>
          <a:endParaRPr lang="en-US"/>
        </a:p>
      </dgm:t>
    </dgm:pt>
    <dgm:pt modelId="{E6524304-DB93-4D27-A894-78BD679DF0F3}" type="parTrans" cxnId="{3B4EB9E1-DFA8-41FA-A79E-7F38E51E9BAA}">
      <dgm:prSet/>
      <dgm:spPr/>
      <dgm:t>
        <a:bodyPr/>
        <a:lstStyle/>
        <a:p>
          <a:endParaRPr lang="en-US"/>
        </a:p>
      </dgm:t>
    </dgm:pt>
    <dgm:pt modelId="{129B7741-0A34-4D3D-BD6D-C84A2C1217AA}" type="sibTrans" cxnId="{3B4EB9E1-DFA8-41FA-A79E-7F38E51E9BAA}">
      <dgm:prSet/>
      <dgm:spPr/>
      <dgm:t>
        <a:bodyPr/>
        <a:lstStyle/>
        <a:p>
          <a:endParaRPr lang="en-US"/>
        </a:p>
      </dgm:t>
    </dgm:pt>
    <dgm:pt modelId="{23EC0C79-5860-40A7-8F53-EEEC404E6D29}">
      <dgm:prSet/>
      <dgm:spPr/>
      <dgm:t>
        <a:bodyPr/>
        <a:lstStyle/>
        <a:p>
          <a:endParaRPr lang="en-US"/>
        </a:p>
      </dgm:t>
    </dgm:pt>
    <dgm:pt modelId="{6A10CC99-FC95-4450-9A66-4783065966A7}" type="parTrans" cxnId="{8A68BDBF-193C-42D6-A820-0BFF3903E058}">
      <dgm:prSet/>
      <dgm:spPr/>
      <dgm:t>
        <a:bodyPr/>
        <a:lstStyle/>
        <a:p>
          <a:endParaRPr lang="en-US"/>
        </a:p>
      </dgm:t>
    </dgm:pt>
    <dgm:pt modelId="{D55FCDDC-A227-40B9-B2E4-EBD51EBAE371}" type="sibTrans" cxnId="{8A68BDBF-193C-42D6-A820-0BFF3903E058}">
      <dgm:prSet/>
      <dgm:spPr/>
      <dgm:t>
        <a:bodyPr/>
        <a:lstStyle/>
        <a:p>
          <a:endParaRPr lang="en-US"/>
        </a:p>
      </dgm:t>
    </dgm:pt>
    <dgm:pt modelId="{B7FEF84D-2A82-4D44-A437-96E759E08388}">
      <dgm:prSet/>
      <dgm:spPr/>
      <dgm:t>
        <a:bodyPr/>
        <a:lstStyle/>
        <a:p>
          <a:endParaRPr lang="en-US"/>
        </a:p>
      </dgm:t>
    </dgm:pt>
    <dgm:pt modelId="{0CA6A5EF-590F-4E5B-812D-87169582016F}" type="parTrans" cxnId="{9523FAE0-40B0-4CE1-89D9-EC3250D37852}">
      <dgm:prSet/>
      <dgm:spPr/>
      <dgm:t>
        <a:bodyPr/>
        <a:lstStyle/>
        <a:p>
          <a:endParaRPr lang="en-US"/>
        </a:p>
      </dgm:t>
    </dgm:pt>
    <dgm:pt modelId="{5B8D53F9-320E-4E4F-BEC0-73A821F2512B}" type="sibTrans" cxnId="{9523FAE0-40B0-4CE1-89D9-EC3250D37852}">
      <dgm:prSet/>
      <dgm:spPr/>
      <dgm:t>
        <a:bodyPr/>
        <a:lstStyle/>
        <a:p>
          <a:endParaRPr lang="en-US"/>
        </a:p>
      </dgm:t>
    </dgm:pt>
    <dgm:pt modelId="{D306498D-FF0A-414F-82AF-43C62A9A84F0}">
      <dgm:prSet/>
      <dgm:spPr/>
      <dgm:t>
        <a:bodyPr/>
        <a:lstStyle/>
        <a:p>
          <a:endParaRPr lang="en-US"/>
        </a:p>
      </dgm:t>
    </dgm:pt>
    <dgm:pt modelId="{DD4F3A39-8E48-4B63-B371-9EF6AFD115A4}" type="parTrans" cxnId="{4B9A4A75-14C9-49F7-8075-657EFAFBC5C1}">
      <dgm:prSet/>
      <dgm:spPr/>
      <dgm:t>
        <a:bodyPr/>
        <a:lstStyle/>
        <a:p>
          <a:endParaRPr lang="en-US"/>
        </a:p>
      </dgm:t>
    </dgm:pt>
    <dgm:pt modelId="{26D81854-FD1C-4A1B-90D3-A841958B4948}" type="sibTrans" cxnId="{4B9A4A75-14C9-49F7-8075-657EFAFBC5C1}">
      <dgm:prSet/>
      <dgm:spPr/>
      <dgm:t>
        <a:bodyPr/>
        <a:lstStyle/>
        <a:p>
          <a:endParaRPr lang="en-US"/>
        </a:p>
      </dgm:t>
    </dgm:pt>
    <dgm:pt modelId="{417D3AD0-6F91-46AC-9B0B-AA96BE60BB77}">
      <dgm:prSet/>
      <dgm:spPr/>
      <dgm:t>
        <a:bodyPr/>
        <a:lstStyle/>
        <a:p>
          <a:endParaRPr lang="en-GB" dirty="0">
            <a:effectLst/>
          </a:endParaRPr>
        </a:p>
      </dgm:t>
    </dgm:pt>
    <dgm:pt modelId="{9B912E70-E667-4D00-8AC4-F8DAAF1BE9C7}" type="parTrans" cxnId="{57C138C9-C032-47AE-AA73-B808C0E0A8E3}">
      <dgm:prSet/>
      <dgm:spPr/>
      <dgm:t>
        <a:bodyPr/>
        <a:lstStyle/>
        <a:p>
          <a:endParaRPr lang="en-US"/>
        </a:p>
      </dgm:t>
    </dgm:pt>
    <dgm:pt modelId="{A1A6CC70-97C8-4796-B017-3E837F204C3C}" type="sibTrans" cxnId="{57C138C9-C032-47AE-AA73-B808C0E0A8E3}">
      <dgm:prSet/>
      <dgm:spPr/>
      <dgm:t>
        <a:bodyPr/>
        <a:lstStyle/>
        <a:p>
          <a:endParaRPr lang="en-US"/>
        </a:p>
      </dgm:t>
    </dgm:pt>
    <dgm:pt modelId="{15447074-A565-42B8-90E8-75EBCE8A2F5C}">
      <dgm:prSet/>
      <dgm:spPr/>
      <dgm:t>
        <a:bodyPr/>
        <a:lstStyle/>
        <a:p>
          <a:endParaRPr lang="en-US"/>
        </a:p>
      </dgm:t>
    </dgm:pt>
    <dgm:pt modelId="{36565D41-0C71-42AD-A1ED-CE9B71B249DC}" type="parTrans" cxnId="{D3B8E465-7C22-444A-AE6C-B8D5949AC391}">
      <dgm:prSet/>
      <dgm:spPr/>
      <dgm:t>
        <a:bodyPr/>
        <a:lstStyle/>
        <a:p>
          <a:endParaRPr lang="en-US"/>
        </a:p>
      </dgm:t>
    </dgm:pt>
    <dgm:pt modelId="{837B31D7-1670-4F67-ABB7-029816A17DE9}" type="sibTrans" cxnId="{D3B8E465-7C22-444A-AE6C-B8D5949AC391}">
      <dgm:prSet/>
      <dgm:spPr/>
      <dgm:t>
        <a:bodyPr/>
        <a:lstStyle/>
        <a:p>
          <a:endParaRPr lang="en-US"/>
        </a:p>
      </dgm:t>
    </dgm:pt>
    <dgm:pt modelId="{300136AF-7772-49EC-BD6A-E076A1B05001}">
      <dgm:prSet/>
      <dgm:spPr/>
      <dgm:t>
        <a:bodyPr/>
        <a:lstStyle/>
        <a:p>
          <a:endParaRPr lang="en-US"/>
        </a:p>
      </dgm:t>
    </dgm:pt>
    <dgm:pt modelId="{EC450E22-D475-4478-B9D1-AA2207867FF6}" type="parTrans" cxnId="{541C56BB-1F21-406D-8D99-ED43A5092AC3}">
      <dgm:prSet/>
      <dgm:spPr/>
      <dgm:t>
        <a:bodyPr/>
        <a:lstStyle/>
        <a:p>
          <a:endParaRPr lang="en-US"/>
        </a:p>
      </dgm:t>
    </dgm:pt>
    <dgm:pt modelId="{1E109B17-1322-4BB6-84FA-1761F182BB65}" type="sibTrans" cxnId="{541C56BB-1F21-406D-8D99-ED43A5092AC3}">
      <dgm:prSet/>
      <dgm:spPr/>
      <dgm:t>
        <a:bodyPr/>
        <a:lstStyle/>
        <a:p>
          <a:endParaRPr lang="en-US"/>
        </a:p>
      </dgm:t>
    </dgm:pt>
    <dgm:pt modelId="{AC6ED6D1-7AEF-4488-A8C4-3285BFC98075}">
      <dgm:prSet/>
      <dgm:spPr/>
      <dgm:t>
        <a:bodyPr/>
        <a:lstStyle/>
        <a:p>
          <a:endParaRPr lang="en-GB" dirty="0">
            <a:effectLst/>
          </a:endParaRPr>
        </a:p>
      </dgm:t>
    </dgm:pt>
    <dgm:pt modelId="{4F06E9AA-3B47-4B6F-9F20-80411C646A69}" type="parTrans" cxnId="{F2696A9F-BE6C-4A77-AB9D-DA11E7559F09}">
      <dgm:prSet/>
      <dgm:spPr/>
      <dgm:t>
        <a:bodyPr/>
        <a:lstStyle/>
        <a:p>
          <a:endParaRPr lang="en-US"/>
        </a:p>
      </dgm:t>
    </dgm:pt>
    <dgm:pt modelId="{30C46A7A-D23F-44D0-871F-A71E06901C44}" type="sibTrans" cxnId="{F2696A9F-BE6C-4A77-AB9D-DA11E7559F09}">
      <dgm:prSet/>
      <dgm:spPr/>
      <dgm:t>
        <a:bodyPr/>
        <a:lstStyle/>
        <a:p>
          <a:endParaRPr lang="en-US"/>
        </a:p>
      </dgm:t>
    </dgm:pt>
    <dgm:pt modelId="{47F3263F-4CD1-4FF3-B7E2-99A221124DFC}">
      <dgm:prSet/>
      <dgm:spPr/>
      <dgm:t>
        <a:bodyPr/>
        <a:lstStyle/>
        <a:p>
          <a:endParaRPr lang="en-US"/>
        </a:p>
      </dgm:t>
    </dgm:pt>
    <dgm:pt modelId="{3845F9EF-C5C1-4980-AE47-A82729EAE241}" type="parTrans" cxnId="{62EE3862-F6AB-4279-BDEA-6F387347F0EC}">
      <dgm:prSet/>
      <dgm:spPr/>
      <dgm:t>
        <a:bodyPr/>
        <a:lstStyle/>
        <a:p>
          <a:endParaRPr lang="en-US"/>
        </a:p>
      </dgm:t>
    </dgm:pt>
    <dgm:pt modelId="{6E412A8B-7104-4006-A764-F65708D8586E}" type="sibTrans" cxnId="{62EE3862-F6AB-4279-BDEA-6F387347F0EC}">
      <dgm:prSet/>
      <dgm:spPr/>
      <dgm:t>
        <a:bodyPr/>
        <a:lstStyle/>
        <a:p>
          <a:endParaRPr lang="en-US"/>
        </a:p>
      </dgm:t>
    </dgm:pt>
    <dgm:pt modelId="{7997C83B-5120-465C-B5EF-C1B5E595DA6C}">
      <dgm:prSet phldrT="[Text]" custT="1"/>
      <dgm:spPr>
        <a:solidFill>
          <a:srgbClr val="CC99FF"/>
        </a:solidFill>
        <a:ln>
          <a:solidFill>
            <a:schemeClr val="tx1"/>
          </a:solidFill>
        </a:ln>
      </dgm:spPr>
      <dgm:t>
        <a:bodyPr/>
        <a:lstStyle/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45290CF2-29BF-473C-A1B3-D247A4609BD1}" type="sibTrans" cxnId="{8FD16A38-E934-45C9-B753-4EF5685C9BED}">
      <dgm:prSet/>
      <dgm:spPr/>
      <dgm:t>
        <a:bodyPr/>
        <a:lstStyle/>
        <a:p>
          <a:endParaRPr lang="en-US"/>
        </a:p>
      </dgm:t>
    </dgm:pt>
    <dgm:pt modelId="{B86C4EE5-6F19-4143-AB18-65E091D8F668}" type="parTrans" cxnId="{8FD16A38-E934-45C9-B753-4EF5685C9BED}">
      <dgm:prSet/>
      <dgm:spPr/>
      <dgm:t>
        <a:bodyPr/>
        <a:lstStyle/>
        <a:p>
          <a:endParaRPr lang="en-US"/>
        </a:p>
      </dgm:t>
    </dgm:pt>
    <dgm:pt modelId="{9E3F7AC4-6D2B-48A8-BF46-0E33B69AEDD2}">
      <dgm:prSet phldrT="[Text]" custT="1"/>
      <dgm:spPr>
        <a:solidFill>
          <a:srgbClr val="FF9933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Electricity</a:t>
          </a: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59B1974A-329B-40F2-B566-03D6562D80A4}" type="sibTrans" cxnId="{FDE6419C-52DB-4603-B261-B433D9891297}">
      <dgm:prSet/>
      <dgm:spPr/>
      <dgm:t>
        <a:bodyPr/>
        <a:lstStyle/>
        <a:p>
          <a:endParaRPr lang="en-US"/>
        </a:p>
      </dgm:t>
    </dgm:pt>
    <dgm:pt modelId="{DFEA90B0-CAA9-429F-BF00-D668FB5B05C5}" type="parTrans" cxnId="{FDE6419C-52DB-4603-B261-B433D9891297}">
      <dgm:prSet/>
      <dgm:spPr/>
      <dgm:t>
        <a:bodyPr/>
        <a:lstStyle/>
        <a:p>
          <a:endParaRPr lang="en-US"/>
        </a:p>
      </dgm:t>
    </dgm:pt>
    <dgm:pt modelId="{813BD8F3-67ED-4783-B4B8-0CD8F2EBAD99}">
      <dgm:prSet phldrT="[Text]" custT="1"/>
      <dgm:spPr>
        <a:solidFill>
          <a:srgbClr val="FF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 dirty="0">
              <a:solidFill>
                <a:schemeClr val="tx1"/>
              </a:solidFill>
              <a:latin typeface="SassoonPrimaryInfant" pitchFamily="2" charset="0"/>
            </a:rPr>
            <a:t>Living things and their habitats</a:t>
          </a: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81673F8D-5513-4AE1-82FA-86B6C08F34CA}" type="sibTrans" cxnId="{31E345DA-6A63-429F-8C6B-8A643B30E52A}">
      <dgm:prSet/>
      <dgm:spPr/>
      <dgm:t>
        <a:bodyPr/>
        <a:lstStyle/>
        <a:p>
          <a:endParaRPr lang="en-US"/>
        </a:p>
      </dgm:t>
    </dgm:pt>
    <dgm:pt modelId="{2DE06C2B-E9A5-40B2-AAA3-7C2329495768}" type="parTrans" cxnId="{31E345DA-6A63-429F-8C6B-8A643B30E52A}">
      <dgm:prSet/>
      <dgm:spPr/>
      <dgm:t>
        <a:bodyPr/>
        <a:lstStyle/>
        <a:p>
          <a:endParaRPr lang="en-US"/>
        </a:p>
      </dgm:t>
    </dgm:pt>
    <dgm:pt modelId="{4B32E917-ECBD-45C8-A639-DB345E69B712}">
      <dgm:prSet phldrT="[Text]" custScaleX="95843" custScaleY="87025" custRadScaleRad="96463" custRadScaleInc="1927"/>
      <dgm:spPr>
        <a:solidFill>
          <a:srgbClr val="FF7C80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75FAFFF9-0415-43EA-A61B-E184116A8C38}" type="parTrans" cxnId="{B28A1D82-D2B3-422B-AA30-6D2EBB073EBF}">
      <dgm:prSet/>
      <dgm:spPr/>
      <dgm:t>
        <a:bodyPr/>
        <a:lstStyle/>
        <a:p>
          <a:endParaRPr lang="en-US"/>
        </a:p>
      </dgm:t>
    </dgm:pt>
    <dgm:pt modelId="{F4294A5F-D6A4-40FE-B772-F622E1F21397}" type="sibTrans" cxnId="{B28A1D82-D2B3-422B-AA30-6D2EBB073EBF}">
      <dgm:prSet/>
      <dgm:spPr/>
      <dgm:t>
        <a:bodyPr/>
        <a:lstStyle/>
        <a:p>
          <a:endParaRPr lang="en-US"/>
        </a:p>
      </dgm:t>
    </dgm:pt>
    <dgm:pt modelId="{136B96E9-2DE0-4A95-822C-6AC8D09C4B5E}">
      <dgm:prSet phldrT="[Text]"/>
      <dgm:spPr>
        <a:solidFill>
          <a:srgbClr val="969696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u="sng" dirty="0">
              <a:solidFill>
                <a:schemeClr val="tx1"/>
              </a:solidFill>
              <a:effectLst/>
              <a:latin typeface="SassoonPrimaryInfant" pitchFamily="2" charset="0"/>
            </a:rPr>
            <a:t>Light</a:t>
          </a:r>
        </a:p>
        <a:p>
          <a:endParaRPr lang="en-GB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721F3C07-71B7-4FF0-BE9D-453D76B5AE98}" type="parTrans" cxnId="{40BBAC99-C10C-4FEC-8B05-F92DEC3F0C8D}">
      <dgm:prSet/>
      <dgm:spPr/>
      <dgm:t>
        <a:bodyPr/>
        <a:lstStyle/>
        <a:p>
          <a:endParaRPr lang="en-US"/>
        </a:p>
      </dgm:t>
    </dgm:pt>
    <dgm:pt modelId="{AE9FE63E-DC71-464D-ABB7-7228ED19C8C1}" type="sibTrans" cxnId="{40BBAC99-C10C-4FEC-8B05-F92DEC3F0C8D}">
      <dgm:prSet/>
      <dgm:spPr/>
      <dgm:t>
        <a:bodyPr/>
        <a:lstStyle/>
        <a:p>
          <a:endParaRPr lang="en-US"/>
        </a:p>
      </dgm:t>
    </dgm:pt>
    <dgm:pt modelId="{A2A7E1F2-75F9-4603-B8C2-312D6A8154E8}" type="pres">
      <dgm:prSet presAssocID="{04ADE5F6-7AC4-4F0F-B20E-9835D2746AC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7A4A552-87C7-49F2-9BBC-E754D7E9F7EF}" type="pres">
      <dgm:prSet presAssocID="{6D59A45E-8AE2-43CA-9E87-52560CC9197E}" presName="centerShape" presStyleLbl="node0" presStyleIdx="0" presStyleCnt="1" custScaleX="141199" custScaleY="132451" custLinFactNeighborX="105" custLinFactNeighborY="655"/>
      <dgm:spPr/>
    </dgm:pt>
    <dgm:pt modelId="{BB5BAAA1-BC11-4B77-9B12-82255125A7BD}" type="pres">
      <dgm:prSet presAssocID="{2DE06C2B-E9A5-40B2-AAA3-7C2329495768}" presName="Name9" presStyleLbl="parChTrans1D2" presStyleIdx="0" presStyleCnt="5"/>
      <dgm:spPr/>
    </dgm:pt>
    <dgm:pt modelId="{784403CB-3748-43D5-AC9D-BA11EFF5AE23}" type="pres">
      <dgm:prSet presAssocID="{2DE06C2B-E9A5-40B2-AAA3-7C2329495768}" presName="connTx" presStyleLbl="parChTrans1D2" presStyleIdx="0" presStyleCnt="5"/>
      <dgm:spPr/>
    </dgm:pt>
    <dgm:pt modelId="{01C2BA21-8F94-42E1-839B-ABF1975B8B33}" type="pres">
      <dgm:prSet presAssocID="{813BD8F3-67ED-4783-B4B8-0CD8F2EBAD99}" presName="node" presStyleLbl="node1" presStyleIdx="0" presStyleCnt="5" custScaleX="94379" custScaleY="83481" custRadScaleRad="86697" custRadScaleInc="2336">
        <dgm:presLayoutVars>
          <dgm:bulletEnabled val="1"/>
        </dgm:presLayoutVars>
      </dgm:prSet>
      <dgm:spPr/>
    </dgm:pt>
    <dgm:pt modelId="{775197D3-98DA-4527-897A-E67196B05067}" type="pres">
      <dgm:prSet presAssocID="{DFEA90B0-CAA9-429F-BF00-D668FB5B05C5}" presName="Name9" presStyleLbl="parChTrans1D2" presStyleIdx="1" presStyleCnt="5"/>
      <dgm:spPr/>
    </dgm:pt>
    <dgm:pt modelId="{1CD0BBD5-E24D-40B2-96F7-E80006306878}" type="pres">
      <dgm:prSet presAssocID="{DFEA90B0-CAA9-429F-BF00-D668FB5B05C5}" presName="connTx" presStyleLbl="parChTrans1D2" presStyleIdx="1" presStyleCnt="5"/>
      <dgm:spPr/>
    </dgm:pt>
    <dgm:pt modelId="{354F7C16-D9A3-43F7-AD3F-714542E00767}" type="pres">
      <dgm:prSet presAssocID="{9E3F7AC4-6D2B-48A8-BF46-0E33B69AEDD2}" presName="node" presStyleLbl="node1" presStyleIdx="1" presStyleCnt="5" custScaleX="84013" custScaleY="78532" custRadScaleRad="91038" custRadScaleInc="-3632">
        <dgm:presLayoutVars>
          <dgm:bulletEnabled val="1"/>
        </dgm:presLayoutVars>
      </dgm:prSet>
      <dgm:spPr/>
    </dgm:pt>
    <dgm:pt modelId="{560822D4-9D9A-41E7-A107-278B2998A5C5}" type="pres">
      <dgm:prSet presAssocID="{B86C4EE5-6F19-4143-AB18-65E091D8F668}" presName="Name9" presStyleLbl="parChTrans1D2" presStyleIdx="2" presStyleCnt="5"/>
      <dgm:spPr/>
    </dgm:pt>
    <dgm:pt modelId="{15925116-E420-4732-A46B-A4B4A1EB8444}" type="pres">
      <dgm:prSet presAssocID="{B86C4EE5-6F19-4143-AB18-65E091D8F668}" presName="connTx" presStyleLbl="parChTrans1D2" presStyleIdx="2" presStyleCnt="5"/>
      <dgm:spPr/>
    </dgm:pt>
    <dgm:pt modelId="{29EB4113-6C25-4844-9F4B-212C3E31295D}" type="pres">
      <dgm:prSet presAssocID="{7997C83B-5120-465C-B5EF-C1B5E595DA6C}" presName="node" presStyleLbl="node1" presStyleIdx="2" presStyleCnt="5" custScaleX="92663" custScaleY="86714" custRadScaleRad="90259" custRadScaleInc="1134">
        <dgm:presLayoutVars>
          <dgm:bulletEnabled val="1"/>
        </dgm:presLayoutVars>
      </dgm:prSet>
      <dgm:spPr/>
    </dgm:pt>
    <dgm:pt modelId="{B6F58F3A-5B69-4B4C-B98D-AA88A2492BFF}" type="pres">
      <dgm:prSet presAssocID="{B7A1E724-71E7-4E85-9C98-BA8CF23E6BAA}" presName="Name9" presStyleLbl="parChTrans1D2" presStyleIdx="3" presStyleCnt="5"/>
      <dgm:spPr/>
    </dgm:pt>
    <dgm:pt modelId="{D665CF52-8D92-46D5-8D19-A539A42AE2A4}" type="pres">
      <dgm:prSet presAssocID="{B7A1E724-71E7-4E85-9C98-BA8CF23E6BAA}" presName="connTx" presStyleLbl="parChTrans1D2" presStyleIdx="3" presStyleCnt="5"/>
      <dgm:spPr/>
    </dgm:pt>
    <dgm:pt modelId="{0F0A117B-4F08-4AB7-BE42-808892FE3581}" type="pres">
      <dgm:prSet presAssocID="{C287318E-65EA-4A22-904C-AED192D688B2}" presName="node" presStyleLbl="node1" presStyleIdx="3" presStyleCnt="5" custScaleX="84367" custScaleY="80949" custRadScaleRad="91437" custRadScaleInc="-10258">
        <dgm:presLayoutVars>
          <dgm:bulletEnabled val="1"/>
        </dgm:presLayoutVars>
      </dgm:prSet>
      <dgm:spPr/>
    </dgm:pt>
    <dgm:pt modelId="{DF1055AE-329D-4EA1-B017-4035FA35FBE4}" type="pres">
      <dgm:prSet presAssocID="{721F3C07-71B7-4FF0-BE9D-453D76B5AE98}" presName="Name9" presStyleLbl="parChTrans1D2" presStyleIdx="4" presStyleCnt="5"/>
      <dgm:spPr/>
    </dgm:pt>
    <dgm:pt modelId="{71CB6515-E16D-4CAA-B481-FCD74CDA7A3D}" type="pres">
      <dgm:prSet presAssocID="{721F3C07-71B7-4FF0-BE9D-453D76B5AE98}" presName="connTx" presStyleLbl="parChTrans1D2" presStyleIdx="4" presStyleCnt="5"/>
      <dgm:spPr/>
    </dgm:pt>
    <dgm:pt modelId="{16A6A476-9BC6-43AA-93F2-6155FDE6671E}" type="pres">
      <dgm:prSet presAssocID="{136B96E9-2DE0-4A95-822C-6AC8D09C4B5E}" presName="node" presStyleLbl="node1" presStyleIdx="4" presStyleCnt="5" custScaleX="93825" custScaleY="90182" custRadScaleRad="96330" custRadScaleInc="-12133">
        <dgm:presLayoutVars>
          <dgm:bulletEnabled val="1"/>
        </dgm:presLayoutVars>
      </dgm:prSet>
      <dgm:spPr/>
    </dgm:pt>
  </dgm:ptLst>
  <dgm:cxnLst>
    <dgm:cxn modelId="{2AAAC315-AEC0-437A-9A96-E0952B99841E}" srcId="{04ADE5F6-7AC4-4F0F-B20E-9835D2746AC1}" destId="{85E9148B-73C0-499C-97B6-6E3ECD7EC3D7}" srcOrd="1" destOrd="0" parTransId="{C6213105-924B-49F1-AF55-2A9EE05B88E1}" sibTransId="{6346E6B2-3799-4CF0-8633-CF6B4F4E7687}"/>
    <dgm:cxn modelId="{9BBD5E1B-0CBC-4B35-8018-41DD58C77CC5}" srcId="{04ADE5F6-7AC4-4F0F-B20E-9835D2746AC1}" destId="{6D59A45E-8AE2-43CA-9E87-52560CC9197E}" srcOrd="0" destOrd="0" parTransId="{A3DBB9E6-85F0-4520-8657-618344008B97}" sibTransId="{9C349C6C-1A70-4F7C-B7C4-33BD127C55CD}"/>
    <dgm:cxn modelId="{7CB54E28-68BB-448A-9900-B70137506D5E}" type="presOf" srcId="{136B96E9-2DE0-4A95-822C-6AC8D09C4B5E}" destId="{16A6A476-9BC6-43AA-93F2-6155FDE6671E}" srcOrd="0" destOrd="0" presId="urn:microsoft.com/office/officeart/2005/8/layout/radial1"/>
    <dgm:cxn modelId="{8FD16A38-E934-45C9-B753-4EF5685C9BED}" srcId="{6D59A45E-8AE2-43CA-9E87-52560CC9197E}" destId="{7997C83B-5120-465C-B5EF-C1B5E595DA6C}" srcOrd="2" destOrd="0" parTransId="{B86C4EE5-6F19-4143-AB18-65E091D8F668}" sibTransId="{45290CF2-29BF-473C-A1B3-D247A4609BD1}"/>
    <dgm:cxn modelId="{11373F3B-C99C-47F0-97E4-388EC6A89FF5}" srcId="{04ADE5F6-7AC4-4F0F-B20E-9835D2746AC1}" destId="{294D96F3-EF03-4886-88C4-9BE8A37BD876}" srcOrd="4" destOrd="0" parTransId="{5F48823B-EC69-4C57-A290-D701A956830E}" sibTransId="{DA4FD09F-E19A-4CCB-BCC4-8DD833FD687A}"/>
    <dgm:cxn modelId="{1F02D23F-B3A1-4678-870D-1A555899F23F}" type="presOf" srcId="{6D59A45E-8AE2-43CA-9E87-52560CC9197E}" destId="{E7A4A552-87C7-49F2-9BBC-E754D7E9F7EF}" srcOrd="0" destOrd="0" presId="urn:microsoft.com/office/officeart/2005/8/layout/radial1"/>
    <dgm:cxn modelId="{62EE3862-F6AB-4279-BDEA-6F387347F0EC}" srcId="{04ADE5F6-7AC4-4F0F-B20E-9835D2746AC1}" destId="{47F3263F-4CD1-4FF3-B7E2-99A221124DFC}" srcOrd="13" destOrd="0" parTransId="{3845F9EF-C5C1-4980-AE47-A82729EAE241}" sibTransId="{6E412A8B-7104-4006-A764-F65708D8586E}"/>
    <dgm:cxn modelId="{4D533043-D60B-4F3E-80DA-65BEC081A18C}" type="presOf" srcId="{2DE06C2B-E9A5-40B2-AAA3-7C2329495768}" destId="{784403CB-3748-43D5-AC9D-BA11EFF5AE23}" srcOrd="1" destOrd="0" presId="urn:microsoft.com/office/officeart/2005/8/layout/radial1"/>
    <dgm:cxn modelId="{1314D543-8D0B-4515-BB1F-729D7652EF3B}" type="presOf" srcId="{2DE06C2B-E9A5-40B2-AAA3-7C2329495768}" destId="{BB5BAAA1-BC11-4B77-9B12-82255125A7BD}" srcOrd="0" destOrd="0" presId="urn:microsoft.com/office/officeart/2005/8/layout/radial1"/>
    <dgm:cxn modelId="{D3B8E465-7C22-444A-AE6C-B8D5949AC391}" srcId="{04ADE5F6-7AC4-4F0F-B20E-9835D2746AC1}" destId="{15447074-A565-42B8-90E8-75EBCE8A2F5C}" srcOrd="10" destOrd="0" parTransId="{36565D41-0C71-42AD-A1ED-CE9B71B249DC}" sibTransId="{837B31D7-1670-4F67-ABB7-029816A17DE9}"/>
    <dgm:cxn modelId="{4B9A4A75-14C9-49F7-8075-657EFAFBC5C1}" srcId="{04ADE5F6-7AC4-4F0F-B20E-9835D2746AC1}" destId="{D306498D-FF0A-414F-82AF-43C62A9A84F0}" srcOrd="8" destOrd="0" parTransId="{DD4F3A39-8E48-4B63-B371-9EF6AFD115A4}" sibTransId="{26D81854-FD1C-4A1B-90D3-A841958B4948}"/>
    <dgm:cxn modelId="{B70EE859-CAFE-4CBE-B27C-1ED96C43192D}" type="presOf" srcId="{DFEA90B0-CAA9-429F-BF00-D668FB5B05C5}" destId="{1CD0BBD5-E24D-40B2-96F7-E80006306878}" srcOrd="1" destOrd="0" presId="urn:microsoft.com/office/officeart/2005/8/layout/radial1"/>
    <dgm:cxn modelId="{3284C27B-BFC8-4C5C-A2E4-4AE3469885BB}" type="presOf" srcId="{04ADE5F6-7AC4-4F0F-B20E-9835D2746AC1}" destId="{A2A7E1F2-75F9-4603-B8C2-312D6A8154E8}" srcOrd="0" destOrd="0" presId="urn:microsoft.com/office/officeart/2005/8/layout/radial1"/>
    <dgm:cxn modelId="{0A0F747C-8027-4943-8C7B-CA12E581914C}" type="presOf" srcId="{DFEA90B0-CAA9-429F-BF00-D668FB5B05C5}" destId="{775197D3-98DA-4527-897A-E67196B05067}" srcOrd="0" destOrd="0" presId="urn:microsoft.com/office/officeart/2005/8/layout/radial1"/>
    <dgm:cxn modelId="{B28A1D82-D2B3-422B-AA30-6D2EBB073EBF}" srcId="{04ADE5F6-7AC4-4F0F-B20E-9835D2746AC1}" destId="{4B32E917-ECBD-45C8-A639-DB345E69B712}" srcOrd="14" destOrd="0" parTransId="{75FAFFF9-0415-43EA-A61B-E184116A8C38}" sibTransId="{F4294A5F-D6A4-40FE-B772-F622E1F21397}"/>
    <dgm:cxn modelId="{42973487-6255-4DDA-96C9-2907394305CB}" type="presOf" srcId="{9E3F7AC4-6D2B-48A8-BF46-0E33B69AEDD2}" destId="{354F7C16-D9A3-43F7-AD3F-714542E00767}" srcOrd="0" destOrd="0" presId="urn:microsoft.com/office/officeart/2005/8/layout/radial1"/>
    <dgm:cxn modelId="{A2B8DB88-3103-44B4-A431-76A11A2E6370}" type="presOf" srcId="{721F3C07-71B7-4FF0-BE9D-453D76B5AE98}" destId="{71CB6515-E16D-4CAA-B481-FCD74CDA7A3D}" srcOrd="1" destOrd="0" presId="urn:microsoft.com/office/officeart/2005/8/layout/radial1"/>
    <dgm:cxn modelId="{40BBAC99-C10C-4FEC-8B05-F92DEC3F0C8D}" srcId="{6D59A45E-8AE2-43CA-9E87-52560CC9197E}" destId="{136B96E9-2DE0-4A95-822C-6AC8D09C4B5E}" srcOrd="4" destOrd="0" parTransId="{721F3C07-71B7-4FF0-BE9D-453D76B5AE98}" sibTransId="{AE9FE63E-DC71-464D-ABB7-7228ED19C8C1}"/>
    <dgm:cxn modelId="{FDE6419C-52DB-4603-B261-B433D9891297}" srcId="{6D59A45E-8AE2-43CA-9E87-52560CC9197E}" destId="{9E3F7AC4-6D2B-48A8-BF46-0E33B69AEDD2}" srcOrd="1" destOrd="0" parTransId="{DFEA90B0-CAA9-429F-BF00-D668FB5B05C5}" sibTransId="{59B1974A-329B-40F2-B566-03D6562D80A4}"/>
    <dgm:cxn modelId="{F2696A9F-BE6C-4A77-AB9D-DA11E7559F09}" srcId="{04ADE5F6-7AC4-4F0F-B20E-9835D2746AC1}" destId="{AC6ED6D1-7AEF-4488-A8C4-3285BFC98075}" srcOrd="12" destOrd="0" parTransId="{4F06E9AA-3B47-4B6F-9F20-80411C646A69}" sibTransId="{30C46A7A-D23F-44D0-871F-A71E06901C44}"/>
    <dgm:cxn modelId="{DD6664B5-BBB4-4B7D-8079-72B7E441B869}" srcId="{04ADE5F6-7AC4-4F0F-B20E-9835D2746AC1}" destId="{241CC86E-890E-4008-9EB7-BFA039EFAA45}" srcOrd="3" destOrd="0" parTransId="{417E46E3-C547-4500-9987-111870B9FEF2}" sibTransId="{A3185B34-FC19-48CC-BA13-7253EBD533E5}"/>
    <dgm:cxn modelId="{541C56BB-1F21-406D-8D99-ED43A5092AC3}" srcId="{04ADE5F6-7AC4-4F0F-B20E-9835D2746AC1}" destId="{300136AF-7772-49EC-BD6A-E076A1B05001}" srcOrd="11" destOrd="0" parTransId="{EC450E22-D475-4478-B9D1-AA2207867FF6}" sibTransId="{1E109B17-1322-4BB6-84FA-1761F182BB65}"/>
    <dgm:cxn modelId="{C376FBBB-7CA0-42A8-8153-123A20014744}" type="presOf" srcId="{B86C4EE5-6F19-4143-AB18-65E091D8F668}" destId="{560822D4-9D9A-41E7-A107-278B2998A5C5}" srcOrd="0" destOrd="0" presId="urn:microsoft.com/office/officeart/2005/8/layout/radial1"/>
    <dgm:cxn modelId="{8A68BDBF-193C-42D6-A820-0BFF3903E058}" srcId="{04ADE5F6-7AC4-4F0F-B20E-9835D2746AC1}" destId="{23EC0C79-5860-40A7-8F53-EEEC404E6D29}" srcOrd="6" destOrd="0" parTransId="{6A10CC99-FC95-4450-9A66-4783065966A7}" sibTransId="{D55FCDDC-A227-40B9-B2E4-EBD51EBAE371}"/>
    <dgm:cxn modelId="{078473C0-2AD4-4131-AA2C-DB03FCC7BCBD}" type="presOf" srcId="{B7A1E724-71E7-4E85-9C98-BA8CF23E6BAA}" destId="{B6F58F3A-5B69-4B4C-B98D-AA88A2492BFF}" srcOrd="0" destOrd="0" presId="urn:microsoft.com/office/officeart/2005/8/layout/radial1"/>
    <dgm:cxn modelId="{57C138C9-C032-47AE-AA73-B808C0E0A8E3}" srcId="{04ADE5F6-7AC4-4F0F-B20E-9835D2746AC1}" destId="{417D3AD0-6F91-46AC-9B0B-AA96BE60BB77}" srcOrd="9" destOrd="0" parTransId="{9B912E70-E667-4D00-8AC4-F8DAAF1BE9C7}" sibTransId="{A1A6CC70-97C8-4796-B017-3E837F204C3C}"/>
    <dgm:cxn modelId="{FB561BCD-A6B5-404F-B506-2229BF5320BE}" type="presOf" srcId="{7997C83B-5120-465C-B5EF-C1B5E595DA6C}" destId="{29EB4113-6C25-4844-9F4B-212C3E31295D}" srcOrd="0" destOrd="0" presId="urn:microsoft.com/office/officeart/2005/8/layout/radial1"/>
    <dgm:cxn modelId="{BC8831CE-CEF5-4DA6-B0C0-05E5C1745F29}" type="presOf" srcId="{C287318E-65EA-4A22-904C-AED192D688B2}" destId="{0F0A117B-4F08-4AB7-BE42-808892FE3581}" srcOrd="0" destOrd="0" presId="urn:microsoft.com/office/officeart/2005/8/layout/radial1"/>
    <dgm:cxn modelId="{952A86D8-F60D-4A49-9596-7EEFD52BDCDF}" type="presOf" srcId="{813BD8F3-67ED-4783-B4B8-0CD8F2EBAD99}" destId="{01C2BA21-8F94-42E1-839B-ABF1975B8B33}" srcOrd="0" destOrd="0" presId="urn:microsoft.com/office/officeart/2005/8/layout/radial1"/>
    <dgm:cxn modelId="{653A4CD9-3D1A-4D25-915A-B5F7B850805B}" type="presOf" srcId="{B7A1E724-71E7-4E85-9C98-BA8CF23E6BAA}" destId="{D665CF52-8D92-46D5-8D19-A539A42AE2A4}" srcOrd="1" destOrd="0" presId="urn:microsoft.com/office/officeart/2005/8/layout/radial1"/>
    <dgm:cxn modelId="{31E345DA-6A63-429F-8C6B-8A643B30E52A}" srcId="{6D59A45E-8AE2-43CA-9E87-52560CC9197E}" destId="{813BD8F3-67ED-4783-B4B8-0CD8F2EBAD99}" srcOrd="0" destOrd="0" parTransId="{2DE06C2B-E9A5-40B2-AAA3-7C2329495768}" sibTransId="{81673F8D-5513-4AE1-82FA-86B6C08F34CA}"/>
    <dgm:cxn modelId="{3F50ACDE-C629-44D6-9147-A7894665B151}" srcId="{04ADE5F6-7AC4-4F0F-B20E-9835D2746AC1}" destId="{37855564-7416-40B4-8B39-47A57D69A7FA}" srcOrd="2" destOrd="0" parTransId="{BB7F826B-3EE4-4ABF-88FA-807CE28FAB91}" sibTransId="{D9DC3065-6D73-4C2E-92B4-43EB3DC7BD65}"/>
    <dgm:cxn modelId="{9523FAE0-40B0-4CE1-89D9-EC3250D37852}" srcId="{04ADE5F6-7AC4-4F0F-B20E-9835D2746AC1}" destId="{B7FEF84D-2A82-4D44-A437-96E759E08388}" srcOrd="7" destOrd="0" parTransId="{0CA6A5EF-590F-4E5B-812D-87169582016F}" sibTransId="{5B8D53F9-320E-4E4F-BEC0-73A821F2512B}"/>
    <dgm:cxn modelId="{66F010E1-2D5E-4794-8CD7-1FDCA29D03DB}" type="presOf" srcId="{B86C4EE5-6F19-4143-AB18-65E091D8F668}" destId="{15925116-E420-4732-A46B-A4B4A1EB8444}" srcOrd="1" destOrd="0" presId="urn:microsoft.com/office/officeart/2005/8/layout/radial1"/>
    <dgm:cxn modelId="{68B433E1-6396-451A-BBD7-4B818294EAD8}" type="presOf" srcId="{721F3C07-71B7-4FF0-BE9D-453D76B5AE98}" destId="{DF1055AE-329D-4EA1-B017-4035FA35FBE4}" srcOrd="0" destOrd="0" presId="urn:microsoft.com/office/officeart/2005/8/layout/radial1"/>
    <dgm:cxn modelId="{3B4EB9E1-DFA8-41FA-A79E-7F38E51E9BAA}" srcId="{04ADE5F6-7AC4-4F0F-B20E-9835D2746AC1}" destId="{35069D04-04BB-44D3-A227-75CB15E110FF}" srcOrd="5" destOrd="0" parTransId="{E6524304-DB93-4D27-A894-78BD679DF0F3}" sibTransId="{129B7741-0A34-4D3D-BD6D-C84A2C1217AA}"/>
    <dgm:cxn modelId="{4537BAF3-ADD5-42F3-B5B4-382E44A2DF91}" srcId="{6D59A45E-8AE2-43CA-9E87-52560CC9197E}" destId="{C287318E-65EA-4A22-904C-AED192D688B2}" srcOrd="3" destOrd="0" parTransId="{B7A1E724-71E7-4E85-9C98-BA8CF23E6BAA}" sibTransId="{8A3CB90A-5FF6-4EF9-A7BF-9E42678949E8}"/>
    <dgm:cxn modelId="{5167DF27-1A4D-4D7D-AD45-D3013F50D6C1}" type="presParOf" srcId="{A2A7E1F2-75F9-4603-B8C2-312D6A8154E8}" destId="{E7A4A552-87C7-49F2-9BBC-E754D7E9F7EF}" srcOrd="0" destOrd="0" presId="urn:microsoft.com/office/officeart/2005/8/layout/radial1"/>
    <dgm:cxn modelId="{9805E936-B50F-4457-9456-13DE4B61D56C}" type="presParOf" srcId="{A2A7E1F2-75F9-4603-B8C2-312D6A8154E8}" destId="{BB5BAAA1-BC11-4B77-9B12-82255125A7BD}" srcOrd="1" destOrd="0" presId="urn:microsoft.com/office/officeart/2005/8/layout/radial1"/>
    <dgm:cxn modelId="{4E09233F-3F77-4139-9C02-EFF0A140ADAA}" type="presParOf" srcId="{BB5BAAA1-BC11-4B77-9B12-82255125A7BD}" destId="{784403CB-3748-43D5-AC9D-BA11EFF5AE23}" srcOrd="0" destOrd="0" presId="urn:microsoft.com/office/officeart/2005/8/layout/radial1"/>
    <dgm:cxn modelId="{D9158599-4107-4E2F-A724-DDB28B7CAE27}" type="presParOf" srcId="{A2A7E1F2-75F9-4603-B8C2-312D6A8154E8}" destId="{01C2BA21-8F94-42E1-839B-ABF1975B8B33}" srcOrd="2" destOrd="0" presId="urn:microsoft.com/office/officeart/2005/8/layout/radial1"/>
    <dgm:cxn modelId="{39C7DEC8-D6CF-4699-A405-5DCE4B40EBE2}" type="presParOf" srcId="{A2A7E1F2-75F9-4603-B8C2-312D6A8154E8}" destId="{775197D3-98DA-4527-897A-E67196B05067}" srcOrd="3" destOrd="0" presId="urn:microsoft.com/office/officeart/2005/8/layout/radial1"/>
    <dgm:cxn modelId="{80DDAFAB-267F-40E8-B4EA-8153EED3786F}" type="presParOf" srcId="{775197D3-98DA-4527-897A-E67196B05067}" destId="{1CD0BBD5-E24D-40B2-96F7-E80006306878}" srcOrd="0" destOrd="0" presId="urn:microsoft.com/office/officeart/2005/8/layout/radial1"/>
    <dgm:cxn modelId="{4F0F19E1-2E07-46AE-AA5C-480833468DEC}" type="presParOf" srcId="{A2A7E1F2-75F9-4603-B8C2-312D6A8154E8}" destId="{354F7C16-D9A3-43F7-AD3F-714542E00767}" srcOrd="4" destOrd="0" presId="urn:microsoft.com/office/officeart/2005/8/layout/radial1"/>
    <dgm:cxn modelId="{555F7BB1-5B83-44B3-A918-3D205863299B}" type="presParOf" srcId="{A2A7E1F2-75F9-4603-B8C2-312D6A8154E8}" destId="{560822D4-9D9A-41E7-A107-278B2998A5C5}" srcOrd="5" destOrd="0" presId="urn:microsoft.com/office/officeart/2005/8/layout/radial1"/>
    <dgm:cxn modelId="{73FC8D44-195D-4E74-BD7B-A507AABD4006}" type="presParOf" srcId="{560822D4-9D9A-41E7-A107-278B2998A5C5}" destId="{15925116-E420-4732-A46B-A4B4A1EB8444}" srcOrd="0" destOrd="0" presId="urn:microsoft.com/office/officeart/2005/8/layout/radial1"/>
    <dgm:cxn modelId="{30313E83-6AAC-4BBC-B6E8-127605B2F7AC}" type="presParOf" srcId="{A2A7E1F2-75F9-4603-B8C2-312D6A8154E8}" destId="{29EB4113-6C25-4844-9F4B-212C3E31295D}" srcOrd="6" destOrd="0" presId="urn:microsoft.com/office/officeart/2005/8/layout/radial1"/>
    <dgm:cxn modelId="{426AF658-45D9-43AF-B1C1-5EA4100917B9}" type="presParOf" srcId="{A2A7E1F2-75F9-4603-B8C2-312D6A8154E8}" destId="{B6F58F3A-5B69-4B4C-B98D-AA88A2492BFF}" srcOrd="7" destOrd="0" presId="urn:microsoft.com/office/officeart/2005/8/layout/radial1"/>
    <dgm:cxn modelId="{50EDBB25-7973-446E-B127-8D258A74A9F0}" type="presParOf" srcId="{B6F58F3A-5B69-4B4C-B98D-AA88A2492BFF}" destId="{D665CF52-8D92-46D5-8D19-A539A42AE2A4}" srcOrd="0" destOrd="0" presId="urn:microsoft.com/office/officeart/2005/8/layout/radial1"/>
    <dgm:cxn modelId="{01B6967D-2CB9-418D-944B-D2C39AC8B55F}" type="presParOf" srcId="{A2A7E1F2-75F9-4603-B8C2-312D6A8154E8}" destId="{0F0A117B-4F08-4AB7-BE42-808892FE3581}" srcOrd="8" destOrd="0" presId="urn:microsoft.com/office/officeart/2005/8/layout/radial1"/>
    <dgm:cxn modelId="{09CC034B-6DD9-471A-90DA-4C8E0446DC4A}" type="presParOf" srcId="{A2A7E1F2-75F9-4603-B8C2-312D6A8154E8}" destId="{DF1055AE-329D-4EA1-B017-4035FA35FBE4}" srcOrd="9" destOrd="0" presId="urn:microsoft.com/office/officeart/2005/8/layout/radial1"/>
    <dgm:cxn modelId="{8C4981F5-FF5D-406F-AB28-CE5C52C17E35}" type="presParOf" srcId="{DF1055AE-329D-4EA1-B017-4035FA35FBE4}" destId="{71CB6515-E16D-4CAA-B481-FCD74CDA7A3D}" srcOrd="0" destOrd="0" presId="urn:microsoft.com/office/officeart/2005/8/layout/radial1"/>
    <dgm:cxn modelId="{C709F055-1ECC-4590-8D80-45B688B02199}" type="presParOf" srcId="{A2A7E1F2-75F9-4603-B8C2-312D6A8154E8}" destId="{16A6A476-9BC6-43AA-93F2-6155FDE6671E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A4A552-87C7-49F2-9BBC-E754D7E9F7EF}">
      <dsp:nvSpPr>
        <dsp:cNvPr id="0" name=""/>
        <dsp:cNvSpPr/>
      </dsp:nvSpPr>
      <dsp:spPr>
        <a:xfrm>
          <a:off x="3207084" y="2241690"/>
          <a:ext cx="2725394" cy="2556542"/>
        </a:xfrm>
        <a:prstGeom prst="ellipse">
          <a:avLst/>
        </a:prstGeom>
        <a:solidFill>
          <a:srgbClr val="99CC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900" b="1" u="sng" kern="1200" dirty="0">
              <a:solidFill>
                <a:schemeClr val="tx1"/>
              </a:solidFill>
              <a:latin typeface="SassoonPrimaryInfant" pitchFamily="2" charset="0"/>
            </a:rPr>
            <a:t>Working Scientifically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600" b="1" u="none" kern="1200" dirty="0">
              <a:solidFill>
                <a:schemeClr val="tx1"/>
              </a:solidFill>
              <a:latin typeface="SassoonPrimaryInfant" pitchFamily="2" charset="0"/>
            </a:rPr>
            <a:t>* Plan different types of scientific enquiries to answer questions, including recognising and controlling variables where necessary.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600" b="1" u="none" kern="1200" dirty="0">
              <a:solidFill>
                <a:schemeClr val="tx1"/>
              </a:solidFill>
              <a:latin typeface="SassoonPrimaryInfant" pitchFamily="2" charset="0"/>
            </a:rPr>
            <a:t>* Take measurements, using a range of scientific equipment, with increasing accuracy and precision, taking repeat readings when appropriate.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600" b="1" u="none" kern="1200" dirty="0">
              <a:solidFill>
                <a:schemeClr val="tx1"/>
              </a:solidFill>
              <a:latin typeface="SassoonPrimaryInfant" pitchFamily="2" charset="0"/>
            </a:rPr>
            <a:t>* Record data and results of increasing complexity using scientific diagrams and labels, classification keys, tables, scatter graphs, bar and line graphs.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600" b="1" u="none" kern="1200" dirty="0">
              <a:solidFill>
                <a:schemeClr val="tx1"/>
              </a:solidFill>
              <a:latin typeface="SassoonPrimaryInfant" pitchFamily="2" charset="0"/>
            </a:rPr>
            <a:t>*  Use tests to make predictions to set up further comparative and fair tests.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600" b="1" u="none" kern="1200" dirty="0">
              <a:solidFill>
                <a:schemeClr val="tx1"/>
              </a:solidFill>
              <a:latin typeface="SassoonPrimaryInfant" pitchFamily="2" charset="0"/>
            </a:rPr>
            <a:t>* Report and present findings from enquiries, including conclusions, causal relationships and explanations of and degree of trust in results, in oral and written forms such as displays and other presentations.</a:t>
          </a: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600" b="1" u="none" kern="1200" dirty="0">
              <a:solidFill>
                <a:schemeClr val="tx1"/>
              </a:solidFill>
              <a:latin typeface="SassoonPrimaryInfant" pitchFamily="2" charset="0"/>
            </a:rPr>
            <a:t>* Identify scientific evidence that has been used to support or refute ideas or arguments.</a:t>
          </a:r>
          <a:endParaRPr lang="en-GB" sz="6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3606209" y="2616087"/>
        <a:ext cx="1927144" cy="1807748"/>
      </dsp:txXfrm>
    </dsp:sp>
    <dsp:sp modelId="{BB5BAAA1-BC11-4B77-9B12-82255125A7BD}">
      <dsp:nvSpPr>
        <dsp:cNvPr id="0" name=""/>
        <dsp:cNvSpPr/>
      </dsp:nvSpPr>
      <dsp:spPr>
        <a:xfrm rot="16241504">
          <a:off x="4522490" y="2159057"/>
          <a:ext cx="126980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126980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82806" y="2175111"/>
        <a:ext cx="6349" cy="6349"/>
      </dsp:txXfrm>
    </dsp:sp>
    <dsp:sp modelId="{01C2BA21-8F94-42E1-839B-ABF1975B8B33}">
      <dsp:nvSpPr>
        <dsp:cNvPr id="0" name=""/>
        <dsp:cNvSpPr/>
      </dsp:nvSpPr>
      <dsp:spPr>
        <a:xfrm>
          <a:off x="3685632" y="503513"/>
          <a:ext cx="1821684" cy="1611333"/>
        </a:xfrm>
        <a:prstGeom prst="ellipse">
          <a:avLst/>
        </a:prstGeom>
        <a:solidFill>
          <a:srgbClr val="FF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latin typeface="SassoonPrimaryInfant" pitchFamily="2" charset="0"/>
            </a:rPr>
            <a:t>Living things and their habitats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3952411" y="739487"/>
        <a:ext cx="1288126" cy="1139385"/>
      </dsp:txXfrm>
    </dsp:sp>
    <dsp:sp modelId="{775197D3-98DA-4527-897A-E67196B05067}">
      <dsp:nvSpPr>
        <dsp:cNvPr id="0" name=""/>
        <dsp:cNvSpPr/>
      </dsp:nvSpPr>
      <dsp:spPr>
        <a:xfrm rot="20392372">
          <a:off x="5834849" y="3011903"/>
          <a:ext cx="137527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137527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00174" y="3027693"/>
        <a:ext cx="6876" cy="6876"/>
      </dsp:txXfrm>
    </dsp:sp>
    <dsp:sp modelId="{354F7C16-D9A3-43F7-AD3F-714542E00767}">
      <dsp:nvSpPr>
        <dsp:cNvPr id="0" name=""/>
        <dsp:cNvSpPr/>
      </dsp:nvSpPr>
      <dsp:spPr>
        <a:xfrm>
          <a:off x="5912233" y="1972921"/>
          <a:ext cx="1621601" cy="1515808"/>
        </a:xfrm>
        <a:prstGeom prst="ellipse">
          <a:avLst/>
        </a:prstGeom>
        <a:solidFill>
          <a:srgbClr val="FF9933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Electricity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6149711" y="2194906"/>
        <a:ext cx="1146645" cy="1071838"/>
      </dsp:txXfrm>
    </dsp:sp>
    <dsp:sp modelId="{560822D4-9D9A-41E7-A107-278B2998A5C5}">
      <dsp:nvSpPr>
        <dsp:cNvPr id="0" name=""/>
        <dsp:cNvSpPr/>
      </dsp:nvSpPr>
      <dsp:spPr>
        <a:xfrm rot="3241659">
          <a:off x="5320842" y="4588433"/>
          <a:ext cx="76797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76797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57321" y="4605742"/>
        <a:ext cx="3839" cy="3839"/>
      </dsp:txXfrm>
    </dsp:sp>
    <dsp:sp modelId="{29EB4113-6C25-4844-9F4B-212C3E31295D}">
      <dsp:nvSpPr>
        <dsp:cNvPr id="0" name=""/>
        <dsp:cNvSpPr/>
      </dsp:nvSpPr>
      <dsp:spPr>
        <a:xfrm>
          <a:off x="4989978" y="4494153"/>
          <a:ext cx="1788562" cy="1673736"/>
        </a:xfrm>
        <a:prstGeom prst="ellipse">
          <a:avLst/>
        </a:prstGeom>
        <a:solidFill>
          <a:srgbClr val="CC99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5251907" y="4739266"/>
        <a:ext cx="1264704" cy="1183510"/>
      </dsp:txXfrm>
    </dsp:sp>
    <dsp:sp modelId="{B6F58F3A-5B69-4B4C-B98D-AA88A2492BFF}">
      <dsp:nvSpPr>
        <dsp:cNvPr id="0" name=""/>
        <dsp:cNvSpPr/>
      </dsp:nvSpPr>
      <dsp:spPr>
        <a:xfrm rot="7371785">
          <a:off x="3724493" y="4669659"/>
          <a:ext cx="180288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180288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810130" y="4684380"/>
        <a:ext cx="9014" cy="9014"/>
      </dsp:txXfrm>
    </dsp:sp>
    <dsp:sp modelId="{0F0A117B-4F08-4AB7-BE42-808892FE3581}">
      <dsp:nvSpPr>
        <dsp:cNvPr id="0" name=""/>
        <dsp:cNvSpPr/>
      </dsp:nvSpPr>
      <dsp:spPr>
        <a:xfrm>
          <a:off x="2522539" y="4647392"/>
          <a:ext cx="1628434" cy="1562461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Evolution and Inheritance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2761018" y="4876209"/>
        <a:ext cx="1151476" cy="1104827"/>
      </dsp:txXfrm>
    </dsp:sp>
    <dsp:sp modelId="{DF1055AE-329D-4EA1-B017-4035FA35FBE4}">
      <dsp:nvSpPr>
        <dsp:cNvPr id="0" name=""/>
        <dsp:cNvSpPr/>
      </dsp:nvSpPr>
      <dsp:spPr>
        <a:xfrm rot="11661361">
          <a:off x="3084872" y="3142822"/>
          <a:ext cx="172967" cy="38456"/>
        </a:xfrm>
        <a:custGeom>
          <a:avLst/>
          <a:gdLst/>
          <a:ahLst/>
          <a:cxnLst/>
          <a:rect l="0" t="0" r="0" b="0"/>
          <a:pathLst>
            <a:path>
              <a:moveTo>
                <a:pt x="0" y="19228"/>
              </a:moveTo>
              <a:lnTo>
                <a:pt x="172967" y="19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167032" y="3157726"/>
        <a:ext cx="8648" cy="8648"/>
      </dsp:txXfrm>
    </dsp:sp>
    <dsp:sp modelId="{16A6A476-9BC6-43AA-93F2-6155FDE6671E}">
      <dsp:nvSpPr>
        <dsp:cNvPr id="0" name=""/>
        <dsp:cNvSpPr/>
      </dsp:nvSpPr>
      <dsp:spPr>
        <a:xfrm>
          <a:off x="1307071" y="2046322"/>
          <a:ext cx="1810991" cy="1740674"/>
        </a:xfrm>
        <a:prstGeom prst="ellipse">
          <a:avLst/>
        </a:prstGeom>
        <a:solidFill>
          <a:srgbClr val="969696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Light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1572284" y="2301238"/>
        <a:ext cx="1280565" cy="1230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90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50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9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1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30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82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56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111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20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98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90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BC0EF-F754-41E0-9703-6BA6AC40BC78}" type="datetimeFigureOut">
              <a:rPr lang="en-GB" smtClean="0"/>
              <a:t>01/09/2020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19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jpeg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png"/><Relationship Id="rId10" Type="http://schemas.openxmlformats.org/officeDocument/2006/relationships/image" Target="../media/image4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05609321"/>
              </p:ext>
            </p:extLst>
          </p:nvPr>
        </p:nvGraphicFramePr>
        <p:xfrm>
          <a:off x="1177366" y="183857"/>
          <a:ext cx="9034318" cy="6525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886761" y="2540251"/>
            <a:ext cx="3037640" cy="2215094"/>
          </a:xfrm>
          <a:prstGeom prst="rect">
            <a:avLst/>
          </a:prstGeom>
          <a:noFill/>
          <a:ln w="19050" cmpd="thickThin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u="sng" dirty="0">
                <a:latin typeface="SassoonPrimaryInfant" pitchFamily="2" charset="0"/>
              </a:rPr>
              <a:t>Spring 2/Summer 1 (Light and Sight) 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en-GB" sz="1000" u="sng" dirty="0">
              <a:latin typeface="SassoonPrimaryInfant" pitchFamily="2" charset="0"/>
            </a:endParaRP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u="sng" dirty="0">
                <a:latin typeface="SassoonPrimaryInfant" pitchFamily="2" charset="0"/>
              </a:rPr>
              <a:t>Light</a:t>
            </a:r>
          </a:p>
          <a:p>
            <a:r>
              <a:rPr lang="en-GB" sz="900" dirty="0">
                <a:latin typeface="SassoonPrimaryInfant" pitchFamily="2" charset="0"/>
              </a:rPr>
              <a:t>Recognise that light appears to travel in straight lines.</a:t>
            </a:r>
          </a:p>
          <a:p>
            <a:endParaRPr lang="en-GB" sz="900" dirty="0">
              <a:latin typeface="SassoonPrimaryInfant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Explain that we see things because light travels from light sources to our eyes or from light sources to objects and then to our eye.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Use the idea that light travels in straight lines to explain that objects are seen because they give out or reflect light into the eye.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Use the idea that light travels in straight lines to explain why shadows have the same shape as the objects that cast them.</a:t>
            </a:r>
            <a:endParaRPr lang="en-GB" sz="900" u="sng" dirty="0">
              <a:latin typeface="SassoonPrimaryInfant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40" y="980101"/>
            <a:ext cx="2310288" cy="1693862"/>
          </a:xfrm>
          <a:prstGeom prst="rect">
            <a:avLst/>
          </a:prstGeom>
          <a:noFill/>
          <a:ln w="19050" cmpd="thickThin">
            <a:solidFill>
              <a:srgbClr val="FF7C8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Autumn 1(Classifying Living Things)</a:t>
            </a:r>
          </a:p>
          <a:p>
            <a:pPr lvl="0"/>
            <a:endParaRPr lang="en-GB" sz="900" u="sng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Living things and their Habitats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Describe how living things are classified into broad groups according to common observable characteristics and based on similarities and differences, including micro-organisms, plants and animals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 Give reasons for classifying plants and animals based on specific characteristics.</a:t>
            </a:r>
            <a:endParaRPr lang="en-GB" sz="1000" u="sng" dirty="0">
              <a:latin typeface="SassoonPrimaryInfant" pitchFamily="2" charset="0"/>
            </a:endParaRPr>
          </a:p>
        </p:txBody>
      </p:sp>
      <p:pic>
        <p:nvPicPr>
          <p:cNvPr id="46" name="Picture 34" descr="Standing Human Body Silhouette 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7664" y="4815789"/>
            <a:ext cx="452379" cy="452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48" descr="Burnt Paper Background White - Paper Png No Background - Free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6285471" y="4759346"/>
            <a:ext cx="1556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SassoonPrimaryInfant" pitchFamily="2" charset="0"/>
              </a:rPr>
              <a:t>Animals, </a:t>
            </a:r>
          </a:p>
          <a:p>
            <a:pPr algn="ctr"/>
            <a:r>
              <a:rPr lang="en-GB" sz="1400" b="1" u="sng" dirty="0">
                <a:latin typeface="SassoonPrimaryInfant" pitchFamily="2" charset="0"/>
              </a:rPr>
              <a:t>including </a:t>
            </a:r>
          </a:p>
          <a:p>
            <a:pPr algn="ctr"/>
            <a:r>
              <a:rPr lang="en-GB" sz="1400" b="1" u="sng" dirty="0">
                <a:latin typeface="SassoonPrimaryInfant" pitchFamily="2" charset="0"/>
              </a:rPr>
              <a:t>humans</a:t>
            </a:r>
          </a:p>
          <a:p>
            <a:pPr algn="ctr"/>
            <a:endParaRPr lang="en-GB" dirty="0"/>
          </a:p>
        </p:txBody>
      </p:sp>
      <p:pic>
        <p:nvPicPr>
          <p:cNvPr id="49" name="Picture 34" descr="Standing Human Body Silhouette 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306" y="5648556"/>
            <a:ext cx="573638" cy="57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2" descr="Wild animals png, Picture #380963 wild animals 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885" y="5488951"/>
            <a:ext cx="573542" cy="365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2" descr="Transparent Brown Squirrel Dzivnieki Pinterest Forest - Squirrel ...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860" y="5612324"/>
            <a:ext cx="354968" cy="189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8867400" y="4815789"/>
            <a:ext cx="3037641" cy="1803314"/>
          </a:xfrm>
          <a:prstGeom prst="rect">
            <a:avLst/>
          </a:prstGeom>
          <a:ln w="19050" cmpd="thickThin">
            <a:solidFill>
              <a:srgbClr val="CC66FF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Autumn 2 (Our Bodies)</a:t>
            </a:r>
            <a:endParaRPr lang="en-GB" sz="1000" dirty="0">
              <a:latin typeface="SassoonPrimaryInfant" pitchFamily="2" charset="0"/>
            </a:endParaRPr>
          </a:p>
          <a:p>
            <a:pPr lvl="0"/>
            <a:endParaRPr lang="en-GB" sz="1000" u="sng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Animals, including humans</a:t>
            </a:r>
          </a:p>
          <a:p>
            <a:r>
              <a:rPr lang="en-GB" sz="900" dirty="0">
                <a:latin typeface="SassoonPrimaryInfant" pitchFamily="2" charset="0"/>
              </a:rPr>
              <a:t>Identify and name the main parts of the human circulatory system, and describe the functions of the heart, blood vessels and blood.</a:t>
            </a:r>
          </a:p>
          <a:p>
            <a:endParaRPr lang="en-GB" sz="900" dirty="0">
              <a:latin typeface="SassoonPrimaryInfant" pitchFamily="2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Recognise the impact of diet, exercise, drugs and lifestyle on the way their bodies function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>
                <a:latin typeface="SassoonPrimaryInfant" pitchFamily="2" charset="0"/>
              </a:rPr>
              <a:t>Describe the ways in which nutrients and water are transported within animals, including humans.</a:t>
            </a:r>
            <a:endParaRPr lang="en-GB" sz="900" u="sng" dirty="0">
              <a:latin typeface="SassoonPrimaryInf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1705" y="4183149"/>
            <a:ext cx="2222423" cy="2031325"/>
          </a:xfrm>
          <a:prstGeom prst="rect">
            <a:avLst/>
          </a:prstGeom>
          <a:noFill/>
          <a:ln w="19050" cmpd="thickThin">
            <a:solidFill>
              <a:srgbClr val="FFCC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900" u="sng" dirty="0">
                <a:latin typeface="SassoonPrimaryInfant" pitchFamily="2" charset="0"/>
              </a:rPr>
              <a:t>Autumn 2 (Changing Circuits) </a:t>
            </a:r>
          </a:p>
          <a:p>
            <a:pPr lvl="0"/>
            <a:endParaRPr lang="en-GB" sz="900" u="sng" dirty="0">
              <a:latin typeface="SassoonPrimaryInfant" pitchFamily="2" charset="0"/>
            </a:endParaRPr>
          </a:p>
          <a:p>
            <a:pPr lvl="0"/>
            <a:r>
              <a:rPr lang="en-GB" sz="900" u="sng" dirty="0">
                <a:latin typeface="SassoonPrimaryInfant" pitchFamily="2" charset="0"/>
              </a:rPr>
              <a:t>Electricity</a:t>
            </a:r>
          </a:p>
          <a:p>
            <a:pPr lvl="0"/>
            <a:r>
              <a:rPr lang="en-GB" sz="900" dirty="0">
                <a:latin typeface="SassoonPrimaryInfant" pitchFamily="2" charset="0"/>
              </a:rPr>
              <a:t>Associate the brightness of a lamp or the volume of a buzzer with the number and voltage of cells used in the circuit.</a:t>
            </a:r>
          </a:p>
          <a:p>
            <a:pPr lvl="0"/>
            <a:endParaRPr lang="en-GB" sz="900" dirty="0">
              <a:latin typeface="SassoonPrimaryInfant" pitchFamily="2" charset="0"/>
            </a:endParaRPr>
          </a:p>
          <a:p>
            <a:r>
              <a:rPr lang="en-GB" sz="900" dirty="0">
                <a:latin typeface="SassoonPrimaryInfant" pitchFamily="2" charset="0"/>
              </a:rPr>
              <a:t>Compare and give reasons for variations in function, including the brightness of bulbs, the loudness of buzzers and the on/off position of switches.</a:t>
            </a:r>
          </a:p>
          <a:p>
            <a:endParaRPr lang="en-GB" sz="900" dirty="0">
              <a:latin typeface="SassoonPrimaryInfant" pitchFamily="2" charset="0"/>
            </a:endParaRPr>
          </a:p>
          <a:p>
            <a:r>
              <a:rPr lang="en-GB" sz="900" dirty="0">
                <a:latin typeface="SassoonPrimaryInfant" pitchFamily="2" charset="0"/>
              </a:rPr>
              <a:t>Use recognised symbols when representing a simple circuit in a diagram.</a:t>
            </a:r>
            <a:endParaRPr lang="en-GB" sz="900" u="sng" dirty="0">
              <a:latin typeface="SassoonPrimaryInfant" pitchFamily="2" charset="0"/>
            </a:endParaRPr>
          </a:p>
        </p:txBody>
      </p:sp>
      <p:pic>
        <p:nvPicPr>
          <p:cNvPr id="29" name="Picture 19" descr="5th Grade Life Science: Ecosystems Uni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338" y="1775152"/>
            <a:ext cx="728373" cy="287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19" descr="5th Grade Life Science: Ecosystems Uni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032" y="1222891"/>
            <a:ext cx="389801" cy="153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Transparent Background Electricity Clipart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958" y="2668375"/>
            <a:ext cx="625523" cy="625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6" descr="Transparent Background Electricity Clipart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867" y="4234198"/>
            <a:ext cx="396575" cy="39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8906121" y="343214"/>
            <a:ext cx="2998920" cy="2086277"/>
          </a:xfrm>
          <a:prstGeom prst="rect">
            <a:avLst/>
          </a:prstGeom>
          <a:noFill/>
          <a:ln w="19050" cmpd="thickThin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Spring 1 (Evolution and Inheritance)</a:t>
            </a:r>
          </a:p>
          <a:p>
            <a:pPr lvl="0"/>
            <a:endParaRPr lang="en-GB" sz="1000" u="sng" dirty="0">
              <a:latin typeface="SassoonPrimaryInfant" pitchFamily="2" charset="0"/>
            </a:endParaRPr>
          </a:p>
          <a:p>
            <a:pPr lvl="0"/>
            <a:r>
              <a:rPr lang="en-GB" sz="1000" u="sng" dirty="0">
                <a:latin typeface="SassoonPrimaryInfant" pitchFamily="2" charset="0"/>
              </a:rPr>
              <a:t>Evolution and Inheritance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/>
              <a:t>Recognise that living things have changed over time and that fossils provide information about living things that inhabited the Earth millions of years ago.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/>
              <a:t>Recognise that living things produce offspring of the same kind, but normally offspring vary and are not identical to their parents.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900" dirty="0"/>
              <a:t>Identify how animals and plants are adapted to suit their environment in different ways and that adaptation may lead to evolution.</a:t>
            </a:r>
            <a:endParaRPr lang="en-GB" sz="900" dirty="0">
              <a:latin typeface="SassoonPrimaryInfant" pitchFamily="2" charset="0"/>
            </a:endParaRPr>
          </a:p>
        </p:txBody>
      </p:sp>
      <p:sp>
        <p:nvSpPr>
          <p:cNvPr id="35" name="Left-Up Arrow 34"/>
          <p:cNvSpPr/>
          <p:nvPr/>
        </p:nvSpPr>
        <p:spPr>
          <a:xfrm rot="17614629">
            <a:off x="3678768" y="3860870"/>
            <a:ext cx="733248" cy="746656"/>
          </a:xfrm>
          <a:prstGeom prst="leftUpArrow">
            <a:avLst>
              <a:gd name="adj1" fmla="val 8908"/>
              <a:gd name="adj2" fmla="val 25000"/>
              <a:gd name="adj3" fmla="val 2934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eft-Up Arrow 35"/>
          <p:cNvSpPr/>
          <p:nvPr/>
        </p:nvSpPr>
        <p:spPr>
          <a:xfrm rot="9189789">
            <a:off x="7014359" y="3691137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eft-Up Arrow 36"/>
          <p:cNvSpPr/>
          <p:nvPr/>
        </p:nvSpPr>
        <p:spPr>
          <a:xfrm rot="5173360">
            <a:off x="6369920" y="1988016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eft-Up Arrow 37"/>
          <p:cNvSpPr/>
          <p:nvPr/>
        </p:nvSpPr>
        <p:spPr>
          <a:xfrm rot="21389613">
            <a:off x="4261783" y="2021883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eft-Up Arrow 38"/>
          <p:cNvSpPr/>
          <p:nvPr/>
        </p:nvSpPr>
        <p:spPr>
          <a:xfrm rot="21389613">
            <a:off x="4281349" y="2033754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eft-Up Arrow 39"/>
          <p:cNvSpPr/>
          <p:nvPr/>
        </p:nvSpPr>
        <p:spPr>
          <a:xfrm rot="13594050">
            <a:off x="5355633" y="4965361"/>
            <a:ext cx="733248" cy="746656"/>
          </a:xfrm>
          <a:prstGeom prst="leftUpArrow">
            <a:avLst>
              <a:gd name="adj1" fmla="val 8908"/>
              <a:gd name="adj2" fmla="val 25000"/>
              <a:gd name="adj3" fmla="val 25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2487815" y="152510"/>
            <a:ext cx="1321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u="sng" dirty="0">
                <a:solidFill>
                  <a:schemeClr val="tx2"/>
                </a:solidFill>
                <a:latin typeface="SassoonPrimaryInfant" pitchFamily="2" charset="0"/>
              </a:rPr>
              <a:t>Year 6</a:t>
            </a:r>
          </a:p>
          <a:p>
            <a:pPr algn="ctr"/>
            <a:r>
              <a:rPr lang="en-GB" b="1" u="sng" dirty="0">
                <a:solidFill>
                  <a:schemeClr val="tx2"/>
                </a:solidFill>
                <a:latin typeface="SassoonPrimaryInfant" pitchFamily="2" charset="0"/>
              </a:rPr>
              <a:t>Science</a:t>
            </a:r>
          </a:p>
        </p:txBody>
      </p:sp>
      <p:pic>
        <p:nvPicPr>
          <p:cNvPr id="1027" name="Picture 3" descr="Biology Clipart Evolution Biology - Human Evolution , Transparent ...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282" y="5612324"/>
            <a:ext cx="589943" cy="352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lip Art Transparent Background Light Bulb Png, Png Download ...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811" y="2856072"/>
            <a:ext cx="490620" cy="49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7" descr="Clip Art Transparent Background Light Bulb Png, Png Download ...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331" y="2913640"/>
            <a:ext cx="310244" cy="314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3" descr="Biology Clipart Evolution Biology - Human Evolution , Transparent ...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0987" y="581193"/>
            <a:ext cx="493588" cy="294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21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522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Elizabeth Hill</cp:lastModifiedBy>
  <cp:revision>116</cp:revision>
  <dcterms:created xsi:type="dcterms:W3CDTF">2020-04-21T20:55:15Z</dcterms:created>
  <dcterms:modified xsi:type="dcterms:W3CDTF">2020-09-01T18:43:01Z</dcterms:modified>
</cp:coreProperties>
</file>