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777777"/>
    <a:srgbClr val="CC66FF"/>
    <a:srgbClr val="FFCC00"/>
    <a:srgbClr val="CC99FF"/>
    <a:srgbClr val="99CCFF"/>
    <a:srgbClr val="A9C3E9"/>
    <a:srgbClr val="FFFF66"/>
    <a:srgbClr val="CCFF9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ADE5F6-7AC4-4F0F-B20E-9835D2746AC1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59A45E-8AE2-43CA-9E87-52560CC9197E}">
      <dgm:prSet phldrT="[Text]" custT="1"/>
      <dgm:spPr>
        <a:solidFill>
          <a:srgbClr val="99CCFF"/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GB" sz="900" b="1" u="sng" dirty="0">
              <a:solidFill>
                <a:schemeClr val="tx1"/>
              </a:solidFill>
              <a:latin typeface="SassoonPrimaryInfant" pitchFamily="2" charset="0"/>
            </a:rPr>
            <a:t>Working Scientifically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Ask relevant questions and use different types of scientific enquiries to answer them.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Set up simple practical enquiries, comparative and fair tests.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Make systematic and careful observations and, where appropriate, take accurate measurements using standard units, using a range of equipment, including thermometers and data loggers.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*Gather, record, classify and present data in a variety of ways to help with answering questions.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Record findings using simple scientific language, drawings, labelled diagrams, keys, bar charts and tables.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Report on findings from enquiries, including oral and written explanations, displays or presentations of results and conclusions.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Use results to draw simple conclusions, make predictions for new values, suggest improvements and raise further questions.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 Identify differences, similarities or changes related to simple scientific ideas and processes.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530" b="1" i="0" u="none" dirty="0">
              <a:solidFill>
                <a:schemeClr val="tx1"/>
              </a:solidFill>
              <a:latin typeface="SassoonPrimaryInfant" pitchFamily="2" charset="0"/>
            </a:rPr>
            <a:t>*Use straightforward scientific evidence to answer questions or to support their findings.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en-US" sz="900" dirty="0">
            <a:latin typeface="SassoonPrimaryInfant" pitchFamily="2" charset="0"/>
          </a:endParaRPr>
        </a:p>
      </dgm:t>
    </dgm:pt>
    <dgm:pt modelId="{A3DBB9E6-85F0-4520-8657-618344008B97}" type="parTrans" cxnId="{9BBD5E1B-0CBC-4B35-8018-41DD58C77CC5}">
      <dgm:prSet/>
      <dgm:spPr/>
      <dgm:t>
        <a:bodyPr/>
        <a:lstStyle/>
        <a:p>
          <a:endParaRPr lang="en-US"/>
        </a:p>
      </dgm:t>
    </dgm:pt>
    <dgm:pt modelId="{9C349C6C-1A70-4F7C-B7C4-33BD127C55CD}" type="sibTrans" cxnId="{9BBD5E1B-0CBC-4B35-8018-41DD58C77CC5}">
      <dgm:prSet/>
      <dgm:spPr/>
      <dgm:t>
        <a:bodyPr/>
        <a:lstStyle/>
        <a:p>
          <a:endParaRPr lang="en-US"/>
        </a:p>
      </dgm:t>
    </dgm:pt>
    <dgm:pt modelId="{813BD8F3-67ED-4783-B4B8-0CD8F2EBAD99}">
      <dgm:prSet phldrT="[Text]" custT="1"/>
      <dgm:spPr>
        <a:solidFill>
          <a:srgbClr val="FFFF66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u="sng" dirty="0">
              <a:solidFill>
                <a:schemeClr val="tx1"/>
              </a:solidFill>
              <a:latin typeface="SassoonPrimaryInfant" pitchFamily="2" charset="0"/>
            </a:rPr>
            <a:t>Plants</a:t>
          </a: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2DE06C2B-E9A5-40B2-AAA3-7C2329495768}" type="parTrans" cxnId="{31E345DA-6A63-429F-8C6B-8A643B30E52A}">
      <dgm:prSet/>
      <dgm:spPr/>
      <dgm:t>
        <a:bodyPr/>
        <a:lstStyle/>
        <a:p>
          <a:endParaRPr lang="en-US"/>
        </a:p>
      </dgm:t>
    </dgm:pt>
    <dgm:pt modelId="{81673F8D-5513-4AE1-82FA-86B6C08F34CA}" type="sibTrans" cxnId="{31E345DA-6A63-429F-8C6B-8A643B30E52A}">
      <dgm:prSet/>
      <dgm:spPr/>
      <dgm:t>
        <a:bodyPr/>
        <a:lstStyle/>
        <a:p>
          <a:endParaRPr lang="en-US"/>
        </a:p>
      </dgm:t>
    </dgm:pt>
    <dgm:pt modelId="{9E3F7AC4-6D2B-48A8-BF46-0E33B69AEDD2}">
      <dgm:prSet phldrT="[Text]" custT="1"/>
      <dgm:spPr>
        <a:solidFill>
          <a:srgbClr val="969696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u="sng">
              <a:solidFill>
                <a:schemeClr val="tx1"/>
              </a:solidFill>
              <a:effectLst/>
              <a:latin typeface="SassoonPrimaryInfant" pitchFamily="2" charset="0"/>
            </a:rPr>
            <a:t>Light </a:t>
          </a: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</dgm:t>
    </dgm:pt>
    <dgm:pt modelId="{DFEA90B0-CAA9-429F-BF00-D668FB5B05C5}" type="parTrans" cxnId="{FDE6419C-52DB-4603-B261-B433D9891297}">
      <dgm:prSet/>
      <dgm:spPr/>
      <dgm:t>
        <a:bodyPr/>
        <a:lstStyle/>
        <a:p>
          <a:endParaRPr lang="en-US"/>
        </a:p>
      </dgm:t>
    </dgm:pt>
    <dgm:pt modelId="{59B1974A-329B-40F2-B566-03D6562D80A4}" type="sibTrans" cxnId="{FDE6419C-52DB-4603-B261-B433D9891297}">
      <dgm:prSet/>
      <dgm:spPr/>
      <dgm:t>
        <a:bodyPr/>
        <a:lstStyle/>
        <a:p>
          <a:endParaRPr lang="en-US"/>
        </a:p>
      </dgm:t>
    </dgm:pt>
    <dgm:pt modelId="{7997C83B-5120-465C-B5EF-C1B5E595DA6C}">
      <dgm:prSet phldrT="[Text]" custT="1"/>
      <dgm:spPr>
        <a:solidFill>
          <a:srgbClr val="CC99FF"/>
        </a:solidFill>
        <a:ln>
          <a:solidFill>
            <a:schemeClr val="tx1"/>
          </a:solidFill>
        </a:ln>
      </dgm:spPr>
      <dgm:t>
        <a:bodyPr/>
        <a:lstStyle/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B86C4EE5-6F19-4143-AB18-65E091D8F668}" type="parTrans" cxnId="{8FD16A38-E934-45C9-B753-4EF5685C9BED}">
      <dgm:prSet/>
      <dgm:spPr/>
      <dgm:t>
        <a:bodyPr/>
        <a:lstStyle/>
        <a:p>
          <a:endParaRPr lang="en-US"/>
        </a:p>
      </dgm:t>
    </dgm:pt>
    <dgm:pt modelId="{45290CF2-29BF-473C-A1B3-D247A4609BD1}" type="sibTrans" cxnId="{8FD16A38-E934-45C9-B753-4EF5685C9BED}">
      <dgm:prSet/>
      <dgm:spPr/>
      <dgm:t>
        <a:bodyPr/>
        <a:lstStyle/>
        <a:p>
          <a:endParaRPr lang="en-US"/>
        </a:p>
      </dgm:t>
    </dgm:pt>
    <dgm:pt modelId="{C287318E-65EA-4A22-904C-AED192D688B2}">
      <dgm:prSet phldrT="[Text]" custT="1"/>
      <dgm:spPr>
        <a:solidFill>
          <a:srgbClr val="CCFF99"/>
        </a:solidFill>
        <a:ln>
          <a:solidFill>
            <a:schemeClr val="tx1"/>
          </a:solidFill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n-GB" sz="1400" b="1" u="sng" dirty="0">
              <a:solidFill>
                <a:schemeClr val="tx1"/>
              </a:solidFill>
              <a:effectLst/>
              <a:latin typeface="SassoonPrimaryInfant" pitchFamily="2" charset="0"/>
            </a:rPr>
            <a:t>Rocks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</dgm:t>
    </dgm:pt>
    <dgm:pt modelId="{B7A1E724-71E7-4E85-9C98-BA8CF23E6BAA}" type="parTrans" cxnId="{4537BAF3-ADD5-42F3-B5B4-382E44A2DF91}">
      <dgm:prSet/>
      <dgm:spPr/>
      <dgm:t>
        <a:bodyPr/>
        <a:lstStyle/>
        <a:p>
          <a:endParaRPr lang="en-US"/>
        </a:p>
      </dgm:t>
    </dgm:pt>
    <dgm:pt modelId="{8A3CB90A-5FF6-4EF9-A7BF-9E42678949E8}" type="sibTrans" cxnId="{4537BAF3-ADD5-42F3-B5B4-382E44A2DF91}">
      <dgm:prSet/>
      <dgm:spPr/>
      <dgm:t>
        <a:bodyPr/>
        <a:lstStyle/>
        <a:p>
          <a:endParaRPr lang="en-US"/>
        </a:p>
      </dgm:t>
    </dgm:pt>
    <dgm:pt modelId="{85E9148B-73C0-499C-97B6-6E3ECD7EC3D7}">
      <dgm:prSet/>
      <dgm:spPr/>
      <dgm:t>
        <a:bodyPr/>
        <a:lstStyle/>
        <a:p>
          <a:endParaRPr lang="en-US"/>
        </a:p>
      </dgm:t>
    </dgm:pt>
    <dgm:pt modelId="{C6213105-924B-49F1-AF55-2A9EE05B88E1}" type="parTrans" cxnId="{2AAAC315-AEC0-437A-9A96-E0952B99841E}">
      <dgm:prSet/>
      <dgm:spPr/>
      <dgm:t>
        <a:bodyPr/>
        <a:lstStyle/>
        <a:p>
          <a:endParaRPr lang="en-US"/>
        </a:p>
      </dgm:t>
    </dgm:pt>
    <dgm:pt modelId="{6346E6B2-3799-4CF0-8633-CF6B4F4E7687}" type="sibTrans" cxnId="{2AAAC315-AEC0-437A-9A96-E0952B99841E}">
      <dgm:prSet/>
      <dgm:spPr/>
      <dgm:t>
        <a:bodyPr/>
        <a:lstStyle/>
        <a:p>
          <a:endParaRPr lang="en-US"/>
        </a:p>
      </dgm:t>
    </dgm:pt>
    <dgm:pt modelId="{37855564-7416-40B4-8B39-47A57D69A7FA}">
      <dgm:prSet/>
      <dgm:spPr/>
      <dgm:t>
        <a:bodyPr/>
        <a:lstStyle/>
        <a:p>
          <a:endParaRPr lang="en-US"/>
        </a:p>
      </dgm:t>
    </dgm:pt>
    <dgm:pt modelId="{BB7F826B-3EE4-4ABF-88FA-807CE28FAB91}" type="parTrans" cxnId="{3F50ACDE-C629-44D6-9147-A7894665B151}">
      <dgm:prSet/>
      <dgm:spPr/>
      <dgm:t>
        <a:bodyPr/>
        <a:lstStyle/>
        <a:p>
          <a:endParaRPr lang="en-US"/>
        </a:p>
      </dgm:t>
    </dgm:pt>
    <dgm:pt modelId="{D9DC3065-6D73-4C2E-92B4-43EB3DC7BD65}" type="sibTrans" cxnId="{3F50ACDE-C629-44D6-9147-A7894665B151}">
      <dgm:prSet/>
      <dgm:spPr/>
      <dgm:t>
        <a:bodyPr/>
        <a:lstStyle/>
        <a:p>
          <a:endParaRPr lang="en-US"/>
        </a:p>
      </dgm:t>
    </dgm:pt>
    <dgm:pt modelId="{241CC86E-890E-4008-9EB7-BFA039EFAA45}">
      <dgm:prSet/>
      <dgm:spPr/>
      <dgm:t>
        <a:bodyPr/>
        <a:lstStyle/>
        <a:p>
          <a:endParaRPr lang="en-US"/>
        </a:p>
      </dgm:t>
    </dgm:pt>
    <dgm:pt modelId="{417E46E3-C547-4500-9987-111870B9FEF2}" type="parTrans" cxnId="{DD6664B5-BBB4-4B7D-8079-72B7E441B869}">
      <dgm:prSet/>
      <dgm:spPr/>
      <dgm:t>
        <a:bodyPr/>
        <a:lstStyle/>
        <a:p>
          <a:endParaRPr lang="en-US"/>
        </a:p>
      </dgm:t>
    </dgm:pt>
    <dgm:pt modelId="{A3185B34-FC19-48CC-BA13-7253EBD533E5}" type="sibTrans" cxnId="{DD6664B5-BBB4-4B7D-8079-72B7E441B869}">
      <dgm:prSet/>
      <dgm:spPr/>
      <dgm:t>
        <a:bodyPr/>
        <a:lstStyle/>
        <a:p>
          <a:endParaRPr lang="en-US"/>
        </a:p>
      </dgm:t>
    </dgm:pt>
    <dgm:pt modelId="{294D96F3-EF03-4886-88C4-9BE8A37BD876}">
      <dgm:prSet/>
      <dgm:spPr/>
      <dgm:t>
        <a:bodyPr/>
        <a:lstStyle/>
        <a:p>
          <a:endParaRPr lang="en-US"/>
        </a:p>
      </dgm:t>
    </dgm:pt>
    <dgm:pt modelId="{5F48823B-EC69-4C57-A290-D701A956830E}" type="parTrans" cxnId="{11373F3B-C99C-47F0-97E4-388EC6A89FF5}">
      <dgm:prSet/>
      <dgm:spPr/>
      <dgm:t>
        <a:bodyPr/>
        <a:lstStyle/>
        <a:p>
          <a:endParaRPr lang="en-US"/>
        </a:p>
      </dgm:t>
    </dgm:pt>
    <dgm:pt modelId="{DA4FD09F-E19A-4CCB-BCC4-8DD833FD687A}" type="sibTrans" cxnId="{11373F3B-C99C-47F0-97E4-388EC6A89FF5}">
      <dgm:prSet/>
      <dgm:spPr/>
      <dgm:t>
        <a:bodyPr/>
        <a:lstStyle/>
        <a:p>
          <a:endParaRPr lang="en-US"/>
        </a:p>
      </dgm:t>
    </dgm:pt>
    <dgm:pt modelId="{35069D04-04BB-44D3-A227-75CB15E110FF}">
      <dgm:prSet/>
      <dgm:spPr/>
      <dgm:t>
        <a:bodyPr/>
        <a:lstStyle/>
        <a:p>
          <a:endParaRPr lang="en-US"/>
        </a:p>
      </dgm:t>
    </dgm:pt>
    <dgm:pt modelId="{E6524304-DB93-4D27-A894-78BD679DF0F3}" type="parTrans" cxnId="{3B4EB9E1-DFA8-41FA-A79E-7F38E51E9BAA}">
      <dgm:prSet/>
      <dgm:spPr/>
      <dgm:t>
        <a:bodyPr/>
        <a:lstStyle/>
        <a:p>
          <a:endParaRPr lang="en-US"/>
        </a:p>
      </dgm:t>
    </dgm:pt>
    <dgm:pt modelId="{129B7741-0A34-4D3D-BD6D-C84A2C1217AA}" type="sibTrans" cxnId="{3B4EB9E1-DFA8-41FA-A79E-7F38E51E9BAA}">
      <dgm:prSet/>
      <dgm:spPr/>
      <dgm:t>
        <a:bodyPr/>
        <a:lstStyle/>
        <a:p>
          <a:endParaRPr lang="en-US"/>
        </a:p>
      </dgm:t>
    </dgm:pt>
    <dgm:pt modelId="{23EC0C79-5860-40A7-8F53-EEEC404E6D29}">
      <dgm:prSet/>
      <dgm:spPr/>
      <dgm:t>
        <a:bodyPr/>
        <a:lstStyle/>
        <a:p>
          <a:endParaRPr lang="en-US"/>
        </a:p>
      </dgm:t>
    </dgm:pt>
    <dgm:pt modelId="{6A10CC99-FC95-4450-9A66-4783065966A7}" type="parTrans" cxnId="{8A68BDBF-193C-42D6-A820-0BFF3903E058}">
      <dgm:prSet/>
      <dgm:spPr/>
      <dgm:t>
        <a:bodyPr/>
        <a:lstStyle/>
        <a:p>
          <a:endParaRPr lang="en-US"/>
        </a:p>
      </dgm:t>
    </dgm:pt>
    <dgm:pt modelId="{D55FCDDC-A227-40B9-B2E4-EBD51EBAE371}" type="sibTrans" cxnId="{8A68BDBF-193C-42D6-A820-0BFF3903E058}">
      <dgm:prSet/>
      <dgm:spPr/>
      <dgm:t>
        <a:bodyPr/>
        <a:lstStyle/>
        <a:p>
          <a:endParaRPr lang="en-US"/>
        </a:p>
      </dgm:t>
    </dgm:pt>
    <dgm:pt modelId="{B7FEF84D-2A82-4D44-A437-96E759E08388}">
      <dgm:prSet/>
      <dgm:spPr/>
      <dgm:t>
        <a:bodyPr/>
        <a:lstStyle/>
        <a:p>
          <a:endParaRPr lang="en-US"/>
        </a:p>
      </dgm:t>
    </dgm:pt>
    <dgm:pt modelId="{0CA6A5EF-590F-4E5B-812D-87169582016F}" type="parTrans" cxnId="{9523FAE0-40B0-4CE1-89D9-EC3250D37852}">
      <dgm:prSet/>
      <dgm:spPr/>
      <dgm:t>
        <a:bodyPr/>
        <a:lstStyle/>
        <a:p>
          <a:endParaRPr lang="en-US"/>
        </a:p>
      </dgm:t>
    </dgm:pt>
    <dgm:pt modelId="{5B8D53F9-320E-4E4F-BEC0-73A821F2512B}" type="sibTrans" cxnId="{9523FAE0-40B0-4CE1-89D9-EC3250D37852}">
      <dgm:prSet/>
      <dgm:spPr/>
      <dgm:t>
        <a:bodyPr/>
        <a:lstStyle/>
        <a:p>
          <a:endParaRPr lang="en-US"/>
        </a:p>
      </dgm:t>
    </dgm:pt>
    <dgm:pt modelId="{5F7679FB-4100-4872-9E1D-720DD2A6E98B}">
      <dgm:prSet custT="1"/>
      <dgm:spPr/>
      <dgm:t>
        <a:bodyPr/>
        <a:lstStyle/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761A8994-38C5-4E46-97EA-48AEC337303B}" type="parTrans" cxnId="{C4F8620A-DC48-44F3-831A-8C1F20989698}">
      <dgm:prSet/>
      <dgm:spPr/>
      <dgm:t>
        <a:bodyPr/>
        <a:lstStyle/>
        <a:p>
          <a:endParaRPr lang="en-US"/>
        </a:p>
      </dgm:t>
    </dgm:pt>
    <dgm:pt modelId="{F2D31819-F0CB-40CD-9F82-A28FA8F18C56}" type="sibTrans" cxnId="{C4F8620A-DC48-44F3-831A-8C1F20989698}">
      <dgm:prSet/>
      <dgm:spPr/>
      <dgm:t>
        <a:bodyPr/>
        <a:lstStyle/>
        <a:p>
          <a:endParaRPr lang="en-US"/>
        </a:p>
      </dgm:t>
    </dgm:pt>
    <dgm:pt modelId="{D306498D-FF0A-414F-82AF-43C62A9A84F0}">
      <dgm:prSet/>
      <dgm:spPr/>
      <dgm:t>
        <a:bodyPr/>
        <a:lstStyle/>
        <a:p>
          <a:endParaRPr lang="en-US"/>
        </a:p>
      </dgm:t>
    </dgm:pt>
    <dgm:pt modelId="{DD4F3A39-8E48-4B63-B371-9EF6AFD115A4}" type="parTrans" cxnId="{4B9A4A75-14C9-49F7-8075-657EFAFBC5C1}">
      <dgm:prSet/>
      <dgm:spPr/>
      <dgm:t>
        <a:bodyPr/>
        <a:lstStyle/>
        <a:p>
          <a:endParaRPr lang="en-US"/>
        </a:p>
      </dgm:t>
    </dgm:pt>
    <dgm:pt modelId="{26D81854-FD1C-4A1B-90D3-A841958B4948}" type="sibTrans" cxnId="{4B9A4A75-14C9-49F7-8075-657EFAFBC5C1}">
      <dgm:prSet/>
      <dgm:spPr/>
      <dgm:t>
        <a:bodyPr/>
        <a:lstStyle/>
        <a:p>
          <a:endParaRPr lang="en-US"/>
        </a:p>
      </dgm:t>
    </dgm:pt>
    <dgm:pt modelId="{417D3AD0-6F91-46AC-9B0B-AA96BE60BB77}">
      <dgm:prSet/>
      <dgm:spPr/>
      <dgm:t>
        <a:bodyPr/>
        <a:lstStyle/>
        <a:p>
          <a:endParaRPr lang="en-GB" dirty="0">
            <a:effectLst/>
          </a:endParaRPr>
        </a:p>
      </dgm:t>
    </dgm:pt>
    <dgm:pt modelId="{9B912E70-E667-4D00-8AC4-F8DAAF1BE9C7}" type="parTrans" cxnId="{57C138C9-C032-47AE-AA73-B808C0E0A8E3}">
      <dgm:prSet/>
      <dgm:spPr/>
      <dgm:t>
        <a:bodyPr/>
        <a:lstStyle/>
        <a:p>
          <a:endParaRPr lang="en-US"/>
        </a:p>
      </dgm:t>
    </dgm:pt>
    <dgm:pt modelId="{A1A6CC70-97C8-4796-B017-3E837F204C3C}" type="sibTrans" cxnId="{57C138C9-C032-47AE-AA73-B808C0E0A8E3}">
      <dgm:prSet/>
      <dgm:spPr/>
      <dgm:t>
        <a:bodyPr/>
        <a:lstStyle/>
        <a:p>
          <a:endParaRPr lang="en-US"/>
        </a:p>
      </dgm:t>
    </dgm:pt>
    <dgm:pt modelId="{15447074-A565-42B8-90E8-75EBCE8A2F5C}">
      <dgm:prSet/>
      <dgm:spPr/>
      <dgm:t>
        <a:bodyPr/>
        <a:lstStyle/>
        <a:p>
          <a:endParaRPr lang="en-US"/>
        </a:p>
      </dgm:t>
    </dgm:pt>
    <dgm:pt modelId="{36565D41-0C71-42AD-A1ED-CE9B71B249DC}" type="parTrans" cxnId="{D3B8E465-7C22-444A-AE6C-B8D5949AC391}">
      <dgm:prSet/>
      <dgm:spPr/>
      <dgm:t>
        <a:bodyPr/>
        <a:lstStyle/>
        <a:p>
          <a:endParaRPr lang="en-US"/>
        </a:p>
      </dgm:t>
    </dgm:pt>
    <dgm:pt modelId="{837B31D7-1670-4F67-ABB7-029816A17DE9}" type="sibTrans" cxnId="{D3B8E465-7C22-444A-AE6C-B8D5949AC391}">
      <dgm:prSet/>
      <dgm:spPr/>
      <dgm:t>
        <a:bodyPr/>
        <a:lstStyle/>
        <a:p>
          <a:endParaRPr lang="en-US"/>
        </a:p>
      </dgm:t>
    </dgm:pt>
    <dgm:pt modelId="{300136AF-7772-49EC-BD6A-E076A1B05001}">
      <dgm:prSet/>
      <dgm:spPr/>
      <dgm:t>
        <a:bodyPr/>
        <a:lstStyle/>
        <a:p>
          <a:endParaRPr lang="en-US"/>
        </a:p>
      </dgm:t>
    </dgm:pt>
    <dgm:pt modelId="{EC450E22-D475-4478-B9D1-AA2207867FF6}" type="parTrans" cxnId="{541C56BB-1F21-406D-8D99-ED43A5092AC3}">
      <dgm:prSet/>
      <dgm:spPr/>
      <dgm:t>
        <a:bodyPr/>
        <a:lstStyle/>
        <a:p>
          <a:endParaRPr lang="en-US"/>
        </a:p>
      </dgm:t>
    </dgm:pt>
    <dgm:pt modelId="{1E109B17-1322-4BB6-84FA-1761F182BB65}" type="sibTrans" cxnId="{541C56BB-1F21-406D-8D99-ED43A5092AC3}">
      <dgm:prSet/>
      <dgm:spPr/>
      <dgm:t>
        <a:bodyPr/>
        <a:lstStyle/>
        <a:p>
          <a:endParaRPr lang="en-US"/>
        </a:p>
      </dgm:t>
    </dgm:pt>
    <dgm:pt modelId="{AC6ED6D1-7AEF-4488-A8C4-3285BFC98075}">
      <dgm:prSet/>
      <dgm:spPr/>
      <dgm:t>
        <a:bodyPr/>
        <a:lstStyle/>
        <a:p>
          <a:endParaRPr lang="en-GB" dirty="0">
            <a:effectLst/>
          </a:endParaRPr>
        </a:p>
      </dgm:t>
    </dgm:pt>
    <dgm:pt modelId="{4F06E9AA-3B47-4B6F-9F20-80411C646A69}" type="parTrans" cxnId="{F2696A9F-BE6C-4A77-AB9D-DA11E7559F09}">
      <dgm:prSet/>
      <dgm:spPr/>
      <dgm:t>
        <a:bodyPr/>
        <a:lstStyle/>
        <a:p>
          <a:endParaRPr lang="en-US"/>
        </a:p>
      </dgm:t>
    </dgm:pt>
    <dgm:pt modelId="{30C46A7A-D23F-44D0-871F-A71E06901C44}" type="sibTrans" cxnId="{F2696A9F-BE6C-4A77-AB9D-DA11E7559F09}">
      <dgm:prSet/>
      <dgm:spPr/>
      <dgm:t>
        <a:bodyPr/>
        <a:lstStyle/>
        <a:p>
          <a:endParaRPr lang="en-US"/>
        </a:p>
      </dgm:t>
    </dgm:pt>
    <dgm:pt modelId="{47F3263F-4CD1-4FF3-B7E2-99A221124DFC}">
      <dgm:prSet/>
      <dgm:spPr/>
      <dgm:t>
        <a:bodyPr/>
        <a:lstStyle/>
        <a:p>
          <a:endParaRPr lang="en-US"/>
        </a:p>
      </dgm:t>
    </dgm:pt>
    <dgm:pt modelId="{3845F9EF-C5C1-4980-AE47-A82729EAE241}" type="parTrans" cxnId="{62EE3862-F6AB-4279-BDEA-6F387347F0EC}">
      <dgm:prSet/>
      <dgm:spPr/>
      <dgm:t>
        <a:bodyPr/>
        <a:lstStyle/>
        <a:p>
          <a:endParaRPr lang="en-US"/>
        </a:p>
      </dgm:t>
    </dgm:pt>
    <dgm:pt modelId="{6E412A8B-7104-4006-A764-F65708D8586E}" type="sibTrans" cxnId="{62EE3862-F6AB-4279-BDEA-6F387347F0EC}">
      <dgm:prSet/>
      <dgm:spPr/>
      <dgm:t>
        <a:bodyPr/>
        <a:lstStyle/>
        <a:p>
          <a:endParaRPr lang="en-US"/>
        </a:p>
      </dgm:t>
    </dgm:pt>
    <dgm:pt modelId="{A2A7E1F2-75F9-4603-B8C2-312D6A8154E8}" type="pres">
      <dgm:prSet presAssocID="{04ADE5F6-7AC4-4F0F-B20E-9835D2746AC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7A4A552-87C7-49F2-9BBC-E754D7E9F7EF}" type="pres">
      <dgm:prSet presAssocID="{6D59A45E-8AE2-43CA-9E87-52560CC9197E}" presName="centerShape" presStyleLbl="node0" presStyleIdx="0" presStyleCnt="1" custScaleX="126599" custScaleY="132451" custLinFactNeighborX="-535" custLinFactNeighborY="-178"/>
      <dgm:spPr/>
    </dgm:pt>
    <dgm:pt modelId="{BB5BAAA1-BC11-4B77-9B12-82255125A7BD}" type="pres">
      <dgm:prSet presAssocID="{2DE06C2B-E9A5-40B2-AAA3-7C2329495768}" presName="Name9" presStyleLbl="parChTrans1D2" presStyleIdx="0" presStyleCnt="5"/>
      <dgm:spPr/>
    </dgm:pt>
    <dgm:pt modelId="{784403CB-3748-43D5-AC9D-BA11EFF5AE23}" type="pres">
      <dgm:prSet presAssocID="{2DE06C2B-E9A5-40B2-AAA3-7C2329495768}" presName="connTx" presStyleLbl="parChTrans1D2" presStyleIdx="0" presStyleCnt="5"/>
      <dgm:spPr/>
    </dgm:pt>
    <dgm:pt modelId="{01C2BA21-8F94-42E1-839B-ABF1975B8B33}" type="pres">
      <dgm:prSet presAssocID="{813BD8F3-67ED-4783-B4B8-0CD8F2EBAD99}" presName="node" presStyleLbl="node1" presStyleIdx="0" presStyleCnt="5" custScaleX="95843" custScaleY="87025" custRadScaleRad="96463" custRadScaleInc="1927">
        <dgm:presLayoutVars>
          <dgm:bulletEnabled val="1"/>
        </dgm:presLayoutVars>
      </dgm:prSet>
      <dgm:spPr/>
    </dgm:pt>
    <dgm:pt modelId="{775197D3-98DA-4527-897A-E67196B05067}" type="pres">
      <dgm:prSet presAssocID="{DFEA90B0-CAA9-429F-BF00-D668FB5B05C5}" presName="Name9" presStyleLbl="parChTrans1D2" presStyleIdx="1" presStyleCnt="5"/>
      <dgm:spPr/>
    </dgm:pt>
    <dgm:pt modelId="{1CD0BBD5-E24D-40B2-96F7-E80006306878}" type="pres">
      <dgm:prSet presAssocID="{DFEA90B0-CAA9-429F-BF00-D668FB5B05C5}" presName="connTx" presStyleLbl="parChTrans1D2" presStyleIdx="1" presStyleCnt="5"/>
      <dgm:spPr/>
    </dgm:pt>
    <dgm:pt modelId="{354F7C16-D9A3-43F7-AD3F-714542E00767}" type="pres">
      <dgm:prSet presAssocID="{9E3F7AC4-6D2B-48A8-BF46-0E33B69AEDD2}" presName="node" presStyleLbl="node1" presStyleIdx="1" presStyleCnt="5" custScaleX="93825" custScaleY="90182" custRadScaleRad="96330" custRadScaleInc="-12133">
        <dgm:presLayoutVars>
          <dgm:bulletEnabled val="1"/>
        </dgm:presLayoutVars>
      </dgm:prSet>
      <dgm:spPr/>
    </dgm:pt>
    <dgm:pt modelId="{560822D4-9D9A-41E7-A107-278B2998A5C5}" type="pres">
      <dgm:prSet presAssocID="{B86C4EE5-6F19-4143-AB18-65E091D8F668}" presName="Name9" presStyleLbl="parChTrans1D2" presStyleIdx="2" presStyleCnt="5"/>
      <dgm:spPr/>
    </dgm:pt>
    <dgm:pt modelId="{15925116-E420-4732-A46B-A4B4A1EB8444}" type="pres">
      <dgm:prSet presAssocID="{B86C4EE5-6F19-4143-AB18-65E091D8F668}" presName="connTx" presStyleLbl="parChTrans1D2" presStyleIdx="2" presStyleCnt="5"/>
      <dgm:spPr/>
    </dgm:pt>
    <dgm:pt modelId="{29EB4113-6C25-4844-9F4B-212C3E31295D}" type="pres">
      <dgm:prSet presAssocID="{7997C83B-5120-465C-B5EF-C1B5E595DA6C}" presName="node" presStyleLbl="node1" presStyleIdx="2" presStyleCnt="5" custScaleX="101144" custScaleY="96260" custRadScaleRad="91251" custRadScaleInc="-19390">
        <dgm:presLayoutVars>
          <dgm:bulletEnabled val="1"/>
        </dgm:presLayoutVars>
      </dgm:prSet>
      <dgm:spPr/>
    </dgm:pt>
    <dgm:pt modelId="{C4011390-191D-4C93-AED4-6CDE604BB1F4}" type="pres">
      <dgm:prSet presAssocID="{761A8994-38C5-4E46-97EA-48AEC337303B}" presName="Name9" presStyleLbl="parChTrans1D2" presStyleIdx="3" presStyleCnt="5"/>
      <dgm:spPr/>
    </dgm:pt>
    <dgm:pt modelId="{1352BA15-E49B-47E2-BD04-277C704A6187}" type="pres">
      <dgm:prSet presAssocID="{761A8994-38C5-4E46-97EA-48AEC337303B}" presName="connTx" presStyleLbl="parChTrans1D2" presStyleIdx="3" presStyleCnt="5"/>
      <dgm:spPr/>
    </dgm:pt>
    <dgm:pt modelId="{FA2639D6-D0CC-4F96-B76A-1A0CE2C00C7C}" type="pres">
      <dgm:prSet presAssocID="{5F7679FB-4100-4872-9E1D-720DD2A6E98B}" presName="node" presStyleLbl="node1" presStyleIdx="3" presStyleCnt="5" custScaleX="89179" custScaleY="91717" custRadScaleRad="92469" custRadScaleInc="730">
        <dgm:presLayoutVars>
          <dgm:bulletEnabled val="1"/>
        </dgm:presLayoutVars>
      </dgm:prSet>
      <dgm:spPr/>
    </dgm:pt>
    <dgm:pt modelId="{B6F58F3A-5B69-4B4C-B98D-AA88A2492BFF}" type="pres">
      <dgm:prSet presAssocID="{B7A1E724-71E7-4E85-9C98-BA8CF23E6BAA}" presName="Name9" presStyleLbl="parChTrans1D2" presStyleIdx="4" presStyleCnt="5"/>
      <dgm:spPr/>
    </dgm:pt>
    <dgm:pt modelId="{D665CF52-8D92-46D5-8D19-A539A42AE2A4}" type="pres">
      <dgm:prSet presAssocID="{B7A1E724-71E7-4E85-9C98-BA8CF23E6BAA}" presName="connTx" presStyleLbl="parChTrans1D2" presStyleIdx="4" presStyleCnt="5"/>
      <dgm:spPr/>
    </dgm:pt>
    <dgm:pt modelId="{0F0A117B-4F08-4AB7-BE42-808892FE3581}" type="pres">
      <dgm:prSet presAssocID="{C287318E-65EA-4A22-904C-AED192D688B2}" presName="node" presStyleLbl="node1" presStyleIdx="4" presStyleCnt="5" custScaleX="93465" custScaleY="92697" custRadScaleRad="96662" custRadScaleInc="6660">
        <dgm:presLayoutVars>
          <dgm:bulletEnabled val="1"/>
        </dgm:presLayoutVars>
      </dgm:prSet>
      <dgm:spPr/>
    </dgm:pt>
  </dgm:ptLst>
  <dgm:cxnLst>
    <dgm:cxn modelId="{49B32402-6E04-4558-A444-1E6ED2187C38}" type="presOf" srcId="{761A8994-38C5-4E46-97EA-48AEC337303B}" destId="{1352BA15-E49B-47E2-BD04-277C704A6187}" srcOrd="1" destOrd="0" presId="urn:microsoft.com/office/officeart/2005/8/layout/radial1"/>
    <dgm:cxn modelId="{C4F8620A-DC48-44F3-831A-8C1F20989698}" srcId="{6D59A45E-8AE2-43CA-9E87-52560CC9197E}" destId="{5F7679FB-4100-4872-9E1D-720DD2A6E98B}" srcOrd="3" destOrd="0" parTransId="{761A8994-38C5-4E46-97EA-48AEC337303B}" sibTransId="{F2D31819-F0CB-40CD-9F82-A28FA8F18C56}"/>
    <dgm:cxn modelId="{2AAAC315-AEC0-437A-9A96-E0952B99841E}" srcId="{04ADE5F6-7AC4-4F0F-B20E-9835D2746AC1}" destId="{85E9148B-73C0-499C-97B6-6E3ECD7EC3D7}" srcOrd="1" destOrd="0" parTransId="{C6213105-924B-49F1-AF55-2A9EE05B88E1}" sibTransId="{6346E6B2-3799-4CF0-8633-CF6B4F4E7687}"/>
    <dgm:cxn modelId="{9BBD5E1B-0CBC-4B35-8018-41DD58C77CC5}" srcId="{04ADE5F6-7AC4-4F0F-B20E-9835D2746AC1}" destId="{6D59A45E-8AE2-43CA-9E87-52560CC9197E}" srcOrd="0" destOrd="0" parTransId="{A3DBB9E6-85F0-4520-8657-618344008B97}" sibTransId="{9C349C6C-1A70-4F7C-B7C4-33BD127C55CD}"/>
    <dgm:cxn modelId="{8FD16A38-E934-45C9-B753-4EF5685C9BED}" srcId="{6D59A45E-8AE2-43CA-9E87-52560CC9197E}" destId="{7997C83B-5120-465C-B5EF-C1B5E595DA6C}" srcOrd="2" destOrd="0" parTransId="{B86C4EE5-6F19-4143-AB18-65E091D8F668}" sibTransId="{45290CF2-29BF-473C-A1B3-D247A4609BD1}"/>
    <dgm:cxn modelId="{11373F3B-C99C-47F0-97E4-388EC6A89FF5}" srcId="{04ADE5F6-7AC4-4F0F-B20E-9835D2746AC1}" destId="{294D96F3-EF03-4886-88C4-9BE8A37BD876}" srcOrd="4" destOrd="0" parTransId="{5F48823B-EC69-4C57-A290-D701A956830E}" sibTransId="{DA4FD09F-E19A-4CCB-BCC4-8DD833FD687A}"/>
    <dgm:cxn modelId="{1F02D23F-B3A1-4678-870D-1A555899F23F}" type="presOf" srcId="{6D59A45E-8AE2-43CA-9E87-52560CC9197E}" destId="{E7A4A552-87C7-49F2-9BBC-E754D7E9F7EF}" srcOrd="0" destOrd="0" presId="urn:microsoft.com/office/officeart/2005/8/layout/radial1"/>
    <dgm:cxn modelId="{62EE3862-F6AB-4279-BDEA-6F387347F0EC}" srcId="{04ADE5F6-7AC4-4F0F-B20E-9835D2746AC1}" destId="{47F3263F-4CD1-4FF3-B7E2-99A221124DFC}" srcOrd="13" destOrd="0" parTransId="{3845F9EF-C5C1-4980-AE47-A82729EAE241}" sibTransId="{6E412A8B-7104-4006-A764-F65708D8586E}"/>
    <dgm:cxn modelId="{4D533043-D60B-4F3E-80DA-65BEC081A18C}" type="presOf" srcId="{2DE06C2B-E9A5-40B2-AAA3-7C2329495768}" destId="{784403CB-3748-43D5-AC9D-BA11EFF5AE23}" srcOrd="1" destOrd="0" presId="urn:microsoft.com/office/officeart/2005/8/layout/radial1"/>
    <dgm:cxn modelId="{1314D543-8D0B-4515-BB1F-729D7652EF3B}" type="presOf" srcId="{2DE06C2B-E9A5-40B2-AAA3-7C2329495768}" destId="{BB5BAAA1-BC11-4B77-9B12-82255125A7BD}" srcOrd="0" destOrd="0" presId="urn:microsoft.com/office/officeart/2005/8/layout/radial1"/>
    <dgm:cxn modelId="{D3B8E465-7C22-444A-AE6C-B8D5949AC391}" srcId="{04ADE5F6-7AC4-4F0F-B20E-9835D2746AC1}" destId="{15447074-A565-42B8-90E8-75EBCE8A2F5C}" srcOrd="10" destOrd="0" parTransId="{36565D41-0C71-42AD-A1ED-CE9B71B249DC}" sibTransId="{837B31D7-1670-4F67-ABB7-029816A17DE9}"/>
    <dgm:cxn modelId="{4B9A4A75-14C9-49F7-8075-657EFAFBC5C1}" srcId="{04ADE5F6-7AC4-4F0F-B20E-9835D2746AC1}" destId="{D306498D-FF0A-414F-82AF-43C62A9A84F0}" srcOrd="8" destOrd="0" parTransId="{DD4F3A39-8E48-4B63-B371-9EF6AFD115A4}" sibTransId="{26D81854-FD1C-4A1B-90D3-A841958B4948}"/>
    <dgm:cxn modelId="{B70EE859-CAFE-4CBE-B27C-1ED96C43192D}" type="presOf" srcId="{DFEA90B0-CAA9-429F-BF00-D668FB5B05C5}" destId="{1CD0BBD5-E24D-40B2-96F7-E80006306878}" srcOrd="1" destOrd="0" presId="urn:microsoft.com/office/officeart/2005/8/layout/radial1"/>
    <dgm:cxn modelId="{3284C27B-BFC8-4C5C-A2E4-4AE3469885BB}" type="presOf" srcId="{04ADE5F6-7AC4-4F0F-B20E-9835D2746AC1}" destId="{A2A7E1F2-75F9-4603-B8C2-312D6A8154E8}" srcOrd="0" destOrd="0" presId="urn:microsoft.com/office/officeart/2005/8/layout/radial1"/>
    <dgm:cxn modelId="{0A0F747C-8027-4943-8C7B-CA12E581914C}" type="presOf" srcId="{DFEA90B0-CAA9-429F-BF00-D668FB5B05C5}" destId="{775197D3-98DA-4527-897A-E67196B05067}" srcOrd="0" destOrd="0" presId="urn:microsoft.com/office/officeart/2005/8/layout/radial1"/>
    <dgm:cxn modelId="{42973487-6255-4DDA-96C9-2907394305CB}" type="presOf" srcId="{9E3F7AC4-6D2B-48A8-BF46-0E33B69AEDD2}" destId="{354F7C16-D9A3-43F7-AD3F-714542E00767}" srcOrd="0" destOrd="0" presId="urn:microsoft.com/office/officeart/2005/8/layout/radial1"/>
    <dgm:cxn modelId="{F46B118D-162D-4038-9650-F12966CE04A2}" type="presOf" srcId="{5F7679FB-4100-4872-9E1D-720DD2A6E98B}" destId="{FA2639D6-D0CC-4F96-B76A-1A0CE2C00C7C}" srcOrd="0" destOrd="0" presId="urn:microsoft.com/office/officeart/2005/8/layout/radial1"/>
    <dgm:cxn modelId="{FDE6419C-52DB-4603-B261-B433D9891297}" srcId="{6D59A45E-8AE2-43CA-9E87-52560CC9197E}" destId="{9E3F7AC4-6D2B-48A8-BF46-0E33B69AEDD2}" srcOrd="1" destOrd="0" parTransId="{DFEA90B0-CAA9-429F-BF00-D668FB5B05C5}" sibTransId="{59B1974A-329B-40F2-B566-03D6562D80A4}"/>
    <dgm:cxn modelId="{F2696A9F-BE6C-4A77-AB9D-DA11E7559F09}" srcId="{04ADE5F6-7AC4-4F0F-B20E-9835D2746AC1}" destId="{AC6ED6D1-7AEF-4488-A8C4-3285BFC98075}" srcOrd="12" destOrd="0" parTransId="{4F06E9AA-3B47-4B6F-9F20-80411C646A69}" sibTransId="{30C46A7A-D23F-44D0-871F-A71E06901C44}"/>
    <dgm:cxn modelId="{DD6664B5-BBB4-4B7D-8079-72B7E441B869}" srcId="{04ADE5F6-7AC4-4F0F-B20E-9835D2746AC1}" destId="{241CC86E-890E-4008-9EB7-BFA039EFAA45}" srcOrd="3" destOrd="0" parTransId="{417E46E3-C547-4500-9987-111870B9FEF2}" sibTransId="{A3185B34-FC19-48CC-BA13-7253EBD533E5}"/>
    <dgm:cxn modelId="{541C56BB-1F21-406D-8D99-ED43A5092AC3}" srcId="{04ADE5F6-7AC4-4F0F-B20E-9835D2746AC1}" destId="{300136AF-7772-49EC-BD6A-E076A1B05001}" srcOrd="11" destOrd="0" parTransId="{EC450E22-D475-4478-B9D1-AA2207867FF6}" sibTransId="{1E109B17-1322-4BB6-84FA-1761F182BB65}"/>
    <dgm:cxn modelId="{C376FBBB-7CA0-42A8-8153-123A20014744}" type="presOf" srcId="{B86C4EE5-6F19-4143-AB18-65E091D8F668}" destId="{560822D4-9D9A-41E7-A107-278B2998A5C5}" srcOrd="0" destOrd="0" presId="urn:microsoft.com/office/officeart/2005/8/layout/radial1"/>
    <dgm:cxn modelId="{8A68BDBF-193C-42D6-A820-0BFF3903E058}" srcId="{04ADE5F6-7AC4-4F0F-B20E-9835D2746AC1}" destId="{23EC0C79-5860-40A7-8F53-EEEC404E6D29}" srcOrd="6" destOrd="0" parTransId="{6A10CC99-FC95-4450-9A66-4783065966A7}" sibTransId="{D55FCDDC-A227-40B9-B2E4-EBD51EBAE371}"/>
    <dgm:cxn modelId="{078473C0-2AD4-4131-AA2C-DB03FCC7BCBD}" type="presOf" srcId="{B7A1E724-71E7-4E85-9C98-BA8CF23E6BAA}" destId="{B6F58F3A-5B69-4B4C-B98D-AA88A2492BFF}" srcOrd="0" destOrd="0" presId="urn:microsoft.com/office/officeart/2005/8/layout/radial1"/>
    <dgm:cxn modelId="{57C138C9-C032-47AE-AA73-B808C0E0A8E3}" srcId="{04ADE5F6-7AC4-4F0F-B20E-9835D2746AC1}" destId="{417D3AD0-6F91-46AC-9B0B-AA96BE60BB77}" srcOrd="9" destOrd="0" parTransId="{9B912E70-E667-4D00-8AC4-F8DAAF1BE9C7}" sibTransId="{A1A6CC70-97C8-4796-B017-3E837F204C3C}"/>
    <dgm:cxn modelId="{8CE0A0CC-E5AD-43EA-AF90-B05CA493CF3A}" type="presOf" srcId="{761A8994-38C5-4E46-97EA-48AEC337303B}" destId="{C4011390-191D-4C93-AED4-6CDE604BB1F4}" srcOrd="0" destOrd="0" presId="urn:microsoft.com/office/officeart/2005/8/layout/radial1"/>
    <dgm:cxn modelId="{FB561BCD-A6B5-404F-B506-2229BF5320BE}" type="presOf" srcId="{7997C83B-5120-465C-B5EF-C1B5E595DA6C}" destId="{29EB4113-6C25-4844-9F4B-212C3E31295D}" srcOrd="0" destOrd="0" presId="urn:microsoft.com/office/officeart/2005/8/layout/radial1"/>
    <dgm:cxn modelId="{BC8831CE-CEF5-4DA6-B0C0-05E5C1745F29}" type="presOf" srcId="{C287318E-65EA-4A22-904C-AED192D688B2}" destId="{0F0A117B-4F08-4AB7-BE42-808892FE3581}" srcOrd="0" destOrd="0" presId="urn:microsoft.com/office/officeart/2005/8/layout/radial1"/>
    <dgm:cxn modelId="{952A86D8-F60D-4A49-9596-7EEFD52BDCDF}" type="presOf" srcId="{813BD8F3-67ED-4783-B4B8-0CD8F2EBAD99}" destId="{01C2BA21-8F94-42E1-839B-ABF1975B8B33}" srcOrd="0" destOrd="0" presId="urn:microsoft.com/office/officeart/2005/8/layout/radial1"/>
    <dgm:cxn modelId="{653A4CD9-3D1A-4D25-915A-B5F7B850805B}" type="presOf" srcId="{B7A1E724-71E7-4E85-9C98-BA8CF23E6BAA}" destId="{D665CF52-8D92-46D5-8D19-A539A42AE2A4}" srcOrd="1" destOrd="0" presId="urn:microsoft.com/office/officeart/2005/8/layout/radial1"/>
    <dgm:cxn modelId="{31E345DA-6A63-429F-8C6B-8A643B30E52A}" srcId="{6D59A45E-8AE2-43CA-9E87-52560CC9197E}" destId="{813BD8F3-67ED-4783-B4B8-0CD8F2EBAD99}" srcOrd="0" destOrd="0" parTransId="{2DE06C2B-E9A5-40B2-AAA3-7C2329495768}" sibTransId="{81673F8D-5513-4AE1-82FA-86B6C08F34CA}"/>
    <dgm:cxn modelId="{3F50ACDE-C629-44D6-9147-A7894665B151}" srcId="{04ADE5F6-7AC4-4F0F-B20E-9835D2746AC1}" destId="{37855564-7416-40B4-8B39-47A57D69A7FA}" srcOrd="2" destOrd="0" parTransId="{BB7F826B-3EE4-4ABF-88FA-807CE28FAB91}" sibTransId="{D9DC3065-6D73-4C2E-92B4-43EB3DC7BD65}"/>
    <dgm:cxn modelId="{9523FAE0-40B0-4CE1-89D9-EC3250D37852}" srcId="{04ADE5F6-7AC4-4F0F-B20E-9835D2746AC1}" destId="{B7FEF84D-2A82-4D44-A437-96E759E08388}" srcOrd="7" destOrd="0" parTransId="{0CA6A5EF-590F-4E5B-812D-87169582016F}" sibTransId="{5B8D53F9-320E-4E4F-BEC0-73A821F2512B}"/>
    <dgm:cxn modelId="{66F010E1-2D5E-4794-8CD7-1FDCA29D03DB}" type="presOf" srcId="{B86C4EE5-6F19-4143-AB18-65E091D8F668}" destId="{15925116-E420-4732-A46B-A4B4A1EB8444}" srcOrd="1" destOrd="0" presId="urn:microsoft.com/office/officeart/2005/8/layout/radial1"/>
    <dgm:cxn modelId="{3B4EB9E1-DFA8-41FA-A79E-7F38E51E9BAA}" srcId="{04ADE5F6-7AC4-4F0F-B20E-9835D2746AC1}" destId="{35069D04-04BB-44D3-A227-75CB15E110FF}" srcOrd="5" destOrd="0" parTransId="{E6524304-DB93-4D27-A894-78BD679DF0F3}" sibTransId="{129B7741-0A34-4D3D-BD6D-C84A2C1217AA}"/>
    <dgm:cxn modelId="{4537BAF3-ADD5-42F3-B5B4-382E44A2DF91}" srcId="{6D59A45E-8AE2-43CA-9E87-52560CC9197E}" destId="{C287318E-65EA-4A22-904C-AED192D688B2}" srcOrd="4" destOrd="0" parTransId="{B7A1E724-71E7-4E85-9C98-BA8CF23E6BAA}" sibTransId="{8A3CB90A-5FF6-4EF9-A7BF-9E42678949E8}"/>
    <dgm:cxn modelId="{5167DF27-1A4D-4D7D-AD45-D3013F50D6C1}" type="presParOf" srcId="{A2A7E1F2-75F9-4603-B8C2-312D6A8154E8}" destId="{E7A4A552-87C7-49F2-9BBC-E754D7E9F7EF}" srcOrd="0" destOrd="0" presId="urn:microsoft.com/office/officeart/2005/8/layout/radial1"/>
    <dgm:cxn modelId="{9805E936-B50F-4457-9456-13DE4B61D56C}" type="presParOf" srcId="{A2A7E1F2-75F9-4603-B8C2-312D6A8154E8}" destId="{BB5BAAA1-BC11-4B77-9B12-82255125A7BD}" srcOrd="1" destOrd="0" presId="urn:microsoft.com/office/officeart/2005/8/layout/radial1"/>
    <dgm:cxn modelId="{4E09233F-3F77-4139-9C02-EFF0A140ADAA}" type="presParOf" srcId="{BB5BAAA1-BC11-4B77-9B12-82255125A7BD}" destId="{784403CB-3748-43D5-AC9D-BA11EFF5AE23}" srcOrd="0" destOrd="0" presId="urn:microsoft.com/office/officeart/2005/8/layout/radial1"/>
    <dgm:cxn modelId="{D9158599-4107-4E2F-A724-DDB28B7CAE27}" type="presParOf" srcId="{A2A7E1F2-75F9-4603-B8C2-312D6A8154E8}" destId="{01C2BA21-8F94-42E1-839B-ABF1975B8B33}" srcOrd="2" destOrd="0" presId="urn:microsoft.com/office/officeart/2005/8/layout/radial1"/>
    <dgm:cxn modelId="{39C7DEC8-D6CF-4699-A405-5DCE4B40EBE2}" type="presParOf" srcId="{A2A7E1F2-75F9-4603-B8C2-312D6A8154E8}" destId="{775197D3-98DA-4527-897A-E67196B05067}" srcOrd="3" destOrd="0" presId="urn:microsoft.com/office/officeart/2005/8/layout/radial1"/>
    <dgm:cxn modelId="{80DDAFAB-267F-40E8-B4EA-8153EED3786F}" type="presParOf" srcId="{775197D3-98DA-4527-897A-E67196B05067}" destId="{1CD0BBD5-E24D-40B2-96F7-E80006306878}" srcOrd="0" destOrd="0" presId="urn:microsoft.com/office/officeart/2005/8/layout/radial1"/>
    <dgm:cxn modelId="{4F0F19E1-2E07-46AE-AA5C-480833468DEC}" type="presParOf" srcId="{A2A7E1F2-75F9-4603-B8C2-312D6A8154E8}" destId="{354F7C16-D9A3-43F7-AD3F-714542E00767}" srcOrd="4" destOrd="0" presId="urn:microsoft.com/office/officeart/2005/8/layout/radial1"/>
    <dgm:cxn modelId="{555F7BB1-5B83-44B3-A918-3D205863299B}" type="presParOf" srcId="{A2A7E1F2-75F9-4603-B8C2-312D6A8154E8}" destId="{560822D4-9D9A-41E7-A107-278B2998A5C5}" srcOrd="5" destOrd="0" presId="urn:microsoft.com/office/officeart/2005/8/layout/radial1"/>
    <dgm:cxn modelId="{73FC8D44-195D-4E74-BD7B-A507AABD4006}" type="presParOf" srcId="{560822D4-9D9A-41E7-A107-278B2998A5C5}" destId="{15925116-E420-4732-A46B-A4B4A1EB8444}" srcOrd="0" destOrd="0" presId="urn:microsoft.com/office/officeart/2005/8/layout/radial1"/>
    <dgm:cxn modelId="{30313E83-6AAC-4BBC-B6E8-127605B2F7AC}" type="presParOf" srcId="{A2A7E1F2-75F9-4603-B8C2-312D6A8154E8}" destId="{29EB4113-6C25-4844-9F4B-212C3E31295D}" srcOrd="6" destOrd="0" presId="urn:microsoft.com/office/officeart/2005/8/layout/radial1"/>
    <dgm:cxn modelId="{47FAFD1D-7B2E-4C98-810C-A91B3EF21DBA}" type="presParOf" srcId="{A2A7E1F2-75F9-4603-B8C2-312D6A8154E8}" destId="{C4011390-191D-4C93-AED4-6CDE604BB1F4}" srcOrd="7" destOrd="0" presId="urn:microsoft.com/office/officeart/2005/8/layout/radial1"/>
    <dgm:cxn modelId="{AFCC3398-31CE-49E5-99B1-9E3FD4CF2C18}" type="presParOf" srcId="{C4011390-191D-4C93-AED4-6CDE604BB1F4}" destId="{1352BA15-E49B-47E2-BD04-277C704A6187}" srcOrd="0" destOrd="0" presId="urn:microsoft.com/office/officeart/2005/8/layout/radial1"/>
    <dgm:cxn modelId="{C498DA84-8EFF-4607-9539-C5461B0DE5BB}" type="presParOf" srcId="{A2A7E1F2-75F9-4603-B8C2-312D6A8154E8}" destId="{FA2639D6-D0CC-4F96-B76A-1A0CE2C00C7C}" srcOrd="8" destOrd="0" presId="urn:microsoft.com/office/officeart/2005/8/layout/radial1"/>
    <dgm:cxn modelId="{426AF658-45D9-43AF-B1C1-5EA4100917B9}" type="presParOf" srcId="{A2A7E1F2-75F9-4603-B8C2-312D6A8154E8}" destId="{B6F58F3A-5B69-4B4C-B98D-AA88A2492BFF}" srcOrd="9" destOrd="0" presId="urn:microsoft.com/office/officeart/2005/8/layout/radial1"/>
    <dgm:cxn modelId="{50EDBB25-7973-446E-B127-8D258A74A9F0}" type="presParOf" srcId="{B6F58F3A-5B69-4B4C-B98D-AA88A2492BFF}" destId="{D665CF52-8D92-46D5-8D19-A539A42AE2A4}" srcOrd="0" destOrd="0" presId="urn:microsoft.com/office/officeart/2005/8/layout/radial1"/>
    <dgm:cxn modelId="{01B6967D-2CB9-418D-944B-D2C39AC8B55F}" type="presParOf" srcId="{A2A7E1F2-75F9-4603-B8C2-312D6A8154E8}" destId="{0F0A117B-4F08-4AB7-BE42-808892FE3581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A4A552-87C7-49F2-9BBC-E754D7E9F7EF}">
      <dsp:nvSpPr>
        <dsp:cNvPr id="0" name=""/>
        <dsp:cNvSpPr/>
      </dsp:nvSpPr>
      <dsp:spPr>
        <a:xfrm>
          <a:off x="3266745" y="2170872"/>
          <a:ext cx="2443588" cy="2556542"/>
        </a:xfrm>
        <a:prstGeom prst="ellipse">
          <a:avLst/>
        </a:prstGeom>
        <a:solidFill>
          <a:srgbClr val="99CC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900" b="1" u="sng" kern="1200" dirty="0">
              <a:solidFill>
                <a:schemeClr val="tx1"/>
              </a:solidFill>
              <a:latin typeface="SassoonPrimaryInfant" pitchFamily="2" charset="0"/>
            </a:rPr>
            <a:t>Working Scientifically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Ask relevant questions and use different types of scientific enquiries to answer them.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Set up simple practical enquiries, comparative and fair tests.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Make systematic and careful observations and, where appropriate, take accurate measurements using standard units, using a range of equipment, including thermometers and data loggers.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*Gather, record, classify and present data in a variety of ways to help with answering questions.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Record findings using simple scientific language, drawings, labelled diagrams, keys, bar charts and tables.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Report on findings from enquiries, including oral and written explanations, displays or presentations of results and conclusions.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Use results to draw simple conclusions, make predictions for new values, suggest improvements and raise further questions.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 Identify differences, similarities or changes related to simple scientific ideas and processes.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530" b="1" i="0" u="none" kern="1200" dirty="0">
              <a:solidFill>
                <a:schemeClr val="tx1"/>
              </a:solidFill>
              <a:latin typeface="SassoonPrimaryInfant" pitchFamily="2" charset="0"/>
            </a:rPr>
            <a:t>*Use straightforward scientific evidence to answer questions or to support their findings.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900" kern="1200" dirty="0">
            <a:latin typeface="SassoonPrimaryInfant" pitchFamily="2" charset="0"/>
          </a:endParaRPr>
        </a:p>
      </dsp:txBody>
      <dsp:txXfrm>
        <a:off x="3624600" y="2545269"/>
        <a:ext cx="1727878" cy="1807748"/>
      </dsp:txXfrm>
    </dsp:sp>
    <dsp:sp modelId="{BB5BAAA1-BC11-4B77-9B12-82255125A7BD}">
      <dsp:nvSpPr>
        <dsp:cNvPr id="0" name=""/>
        <dsp:cNvSpPr/>
      </dsp:nvSpPr>
      <dsp:spPr>
        <a:xfrm rot="16280042">
          <a:off x="4373332" y="2003642"/>
          <a:ext cx="296842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296842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14333" y="2015449"/>
        <a:ext cx="14842" cy="14842"/>
      </dsp:txXfrm>
    </dsp:sp>
    <dsp:sp modelId="{01C2BA21-8F94-42E1-839B-ABF1975B8B33}">
      <dsp:nvSpPr>
        <dsp:cNvPr id="0" name=""/>
        <dsp:cNvSpPr/>
      </dsp:nvSpPr>
      <dsp:spPr>
        <a:xfrm>
          <a:off x="3619792" y="194938"/>
          <a:ext cx="1849942" cy="1679738"/>
        </a:xfrm>
        <a:prstGeom prst="ellipse">
          <a:avLst/>
        </a:prstGeom>
        <a:solidFill>
          <a:srgbClr val="FFFF66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latin typeface="SassoonPrimaryInfant" pitchFamily="2" charset="0"/>
            </a:rPr>
            <a:t>Plants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3890710" y="440930"/>
        <a:ext cx="1308106" cy="1187754"/>
      </dsp:txXfrm>
    </dsp:sp>
    <dsp:sp modelId="{775197D3-98DA-4527-897A-E67196B05067}">
      <dsp:nvSpPr>
        <dsp:cNvPr id="0" name=""/>
        <dsp:cNvSpPr/>
      </dsp:nvSpPr>
      <dsp:spPr>
        <a:xfrm rot="20283976">
          <a:off x="5617496" y="2912470"/>
          <a:ext cx="312081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312081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65735" y="2923897"/>
        <a:ext cx="15604" cy="15604"/>
      </dsp:txXfrm>
    </dsp:sp>
    <dsp:sp modelId="{354F7C16-D9A3-43F7-AD3F-714542E00767}">
      <dsp:nvSpPr>
        <dsp:cNvPr id="0" name=""/>
        <dsp:cNvSpPr/>
      </dsp:nvSpPr>
      <dsp:spPr>
        <a:xfrm>
          <a:off x="5847951" y="1666770"/>
          <a:ext cx="1810991" cy="1740674"/>
        </a:xfrm>
        <a:prstGeom prst="ellipse">
          <a:avLst/>
        </a:prstGeom>
        <a:solidFill>
          <a:srgbClr val="969696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>
              <a:solidFill>
                <a:schemeClr val="tx1"/>
              </a:solidFill>
              <a:effectLst/>
              <a:latin typeface="SassoonPrimaryInfant" pitchFamily="2" charset="0"/>
            </a:rPr>
            <a:t>Light </a:t>
          </a: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</dsp:txBody>
      <dsp:txXfrm>
        <a:off x="6113164" y="1921686"/>
        <a:ext cx="1280565" cy="1230842"/>
      </dsp:txXfrm>
    </dsp:sp>
    <dsp:sp modelId="{560822D4-9D9A-41E7-A107-278B2998A5C5}">
      <dsp:nvSpPr>
        <dsp:cNvPr id="0" name=""/>
        <dsp:cNvSpPr/>
      </dsp:nvSpPr>
      <dsp:spPr>
        <a:xfrm rot="2801047">
          <a:off x="5328299" y="4382267"/>
          <a:ext cx="116379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116379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83580" y="4398586"/>
        <a:ext cx="5818" cy="5818"/>
      </dsp:txXfrm>
    </dsp:sp>
    <dsp:sp modelId="{29EB4113-6C25-4844-9F4B-212C3E31295D}">
      <dsp:nvSpPr>
        <dsp:cNvPr id="0" name=""/>
        <dsp:cNvSpPr/>
      </dsp:nvSpPr>
      <dsp:spPr>
        <a:xfrm>
          <a:off x="5102209" y="4206266"/>
          <a:ext cx="1952261" cy="1857991"/>
        </a:xfrm>
        <a:prstGeom prst="ellipse">
          <a:avLst/>
        </a:prstGeom>
        <a:solidFill>
          <a:srgbClr val="CC99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5388111" y="4478362"/>
        <a:ext cx="1380457" cy="1313799"/>
      </dsp:txXfrm>
    </dsp:sp>
    <dsp:sp modelId="{C4011390-191D-4C93-AED4-6CDE604BB1F4}">
      <dsp:nvSpPr>
        <dsp:cNvPr id="0" name=""/>
        <dsp:cNvSpPr/>
      </dsp:nvSpPr>
      <dsp:spPr>
        <a:xfrm rot="7535717">
          <a:off x="3614014" y="4526134"/>
          <a:ext cx="179693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179693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699368" y="4540870"/>
        <a:ext cx="8984" cy="8984"/>
      </dsp:txXfrm>
    </dsp:sp>
    <dsp:sp modelId="{FA2639D6-D0CC-4F96-B76A-1A0CE2C00C7C}">
      <dsp:nvSpPr>
        <dsp:cNvPr id="0" name=""/>
        <dsp:cNvSpPr/>
      </dsp:nvSpPr>
      <dsp:spPr>
        <a:xfrm>
          <a:off x="2280665" y="4446093"/>
          <a:ext cx="1721315" cy="17703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2532746" y="4705348"/>
        <a:ext cx="1217153" cy="1251792"/>
      </dsp:txXfrm>
    </dsp:sp>
    <dsp:sp modelId="{B6F58F3A-5B69-4B4C-B98D-AA88A2492BFF}">
      <dsp:nvSpPr>
        <dsp:cNvPr id="0" name=""/>
        <dsp:cNvSpPr/>
      </dsp:nvSpPr>
      <dsp:spPr>
        <a:xfrm rot="12025268">
          <a:off x="3075206" y="2954112"/>
          <a:ext cx="270762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270762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203818" y="2966571"/>
        <a:ext cx="13538" cy="13538"/>
      </dsp:txXfrm>
    </dsp:sp>
    <dsp:sp modelId="{0F0A117B-4F08-4AB7-BE42-808892FE3581}">
      <dsp:nvSpPr>
        <dsp:cNvPr id="0" name=""/>
        <dsp:cNvSpPr/>
      </dsp:nvSpPr>
      <dsp:spPr>
        <a:xfrm>
          <a:off x="1337216" y="1717081"/>
          <a:ext cx="1804042" cy="1789218"/>
        </a:xfrm>
        <a:prstGeom prst="ellipse">
          <a:avLst/>
        </a:prstGeom>
        <a:solidFill>
          <a:srgbClr val="CCFF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effectLst/>
              <a:latin typeface="SassoonPrimaryInfant" pitchFamily="2" charset="0"/>
            </a:rPr>
            <a:t>Rocks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</dsp:txBody>
      <dsp:txXfrm>
        <a:off x="1601412" y="1979106"/>
        <a:ext cx="1275650" cy="1265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90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50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95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81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30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82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56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111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20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980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90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19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diagramData" Target="../diagrams/data1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9.png"/><Relationship Id="rId10" Type="http://schemas.openxmlformats.org/officeDocument/2006/relationships/image" Target="../media/image4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7726738"/>
              </p:ext>
            </p:extLst>
          </p:nvPr>
        </p:nvGraphicFramePr>
        <p:xfrm>
          <a:off x="1586027" y="332509"/>
          <a:ext cx="9034318" cy="6525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Left-Up Arrow 7"/>
          <p:cNvSpPr/>
          <p:nvPr/>
        </p:nvSpPr>
        <p:spPr>
          <a:xfrm rot="13493055">
            <a:off x="5717142" y="5100785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6944551" y="175969"/>
            <a:ext cx="1745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>
                <a:solidFill>
                  <a:schemeClr val="tx2"/>
                </a:solidFill>
                <a:latin typeface="SassoonPrimaryInfant" pitchFamily="2" charset="0"/>
              </a:rPr>
              <a:t>Year 3</a:t>
            </a:r>
          </a:p>
          <a:p>
            <a:pPr algn="ctr"/>
            <a:r>
              <a:rPr lang="en-GB" b="1" u="sng" dirty="0">
                <a:solidFill>
                  <a:schemeClr val="tx2"/>
                </a:solidFill>
                <a:latin typeface="SassoonPrimaryInfant" pitchFamily="2" charset="0"/>
              </a:rPr>
              <a:t>Science</a:t>
            </a:r>
          </a:p>
        </p:txBody>
      </p:sp>
      <p:pic>
        <p:nvPicPr>
          <p:cNvPr id="14" name="Picture 13" descr="Sapling Plant Growing · Free vector graphic on Pixabay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782" y="1126164"/>
            <a:ext cx="874608" cy="5261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2718" y="252530"/>
            <a:ext cx="4075529" cy="1346202"/>
          </a:xfrm>
          <a:prstGeom prst="rect">
            <a:avLst/>
          </a:prstGeom>
          <a:noFill/>
          <a:ln w="19050" cmpd="thickThin">
            <a:solidFill>
              <a:srgbClr val="87BF61"/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u="sng" dirty="0">
                <a:latin typeface="SassoonPrimaryInfant" pitchFamily="2" charset="0"/>
              </a:rPr>
              <a:t>Autumn 1 (Rocks and Soils)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u="sng">
                <a:latin typeface="SassoonPrimaryInfant" pitchFamily="2" charset="0"/>
              </a:rPr>
              <a:t>Rocks </a:t>
            </a:r>
            <a:endParaRPr lang="en-GB" sz="1000" u="sng" dirty="0">
              <a:latin typeface="SassoonPrimaryInfant" pitchFamily="2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Compare and group together different kinds of rocks on the basis of their appearance and simple physical properties.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Describe in simple terms how fossils are formed when things that have lived are trapped within rock.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 Recognise that soils are made from rocks and organic matter.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17489" y="735485"/>
            <a:ext cx="2690299" cy="1107996"/>
          </a:xfrm>
          <a:prstGeom prst="rect">
            <a:avLst/>
          </a:prstGeom>
          <a:noFill/>
          <a:ln w="19050" cmpd="thickThin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Spring 2 (Parts of Plants)</a:t>
            </a:r>
          </a:p>
          <a:p>
            <a:pPr lvl="0"/>
            <a:endParaRPr lang="en-GB" sz="1000" u="sng" dirty="0">
              <a:latin typeface="SassoonPrimaryInfant" pitchFamily="2" charset="0"/>
            </a:endParaRPr>
          </a:p>
          <a:p>
            <a:pPr lvl="0"/>
            <a:r>
              <a:rPr lang="en-GB" sz="1000" u="sng" dirty="0">
                <a:latin typeface="SassoonPrimaryInfant" pitchFamily="2" charset="0"/>
              </a:rPr>
              <a:t>Plants</a:t>
            </a:r>
          </a:p>
          <a:p>
            <a:pPr fontAlgn="t"/>
            <a:r>
              <a:rPr lang="en-GB" sz="900" dirty="0">
                <a:latin typeface="SassoonPrimaryInfant" pitchFamily="2" charset="0"/>
              </a:rPr>
              <a:t>Identify and describe the functions of different parts of flowering plants: roots, stem/trunk, leaves and  flowers.</a:t>
            </a:r>
          </a:p>
          <a:p>
            <a:pPr fontAlgn="t"/>
            <a:r>
              <a:rPr lang="en-GB" sz="900" dirty="0">
                <a:latin typeface="SassoonPrimaryInfant" pitchFamily="2" charset="0"/>
              </a:rPr>
              <a:t> 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052" y="4915172"/>
            <a:ext cx="3743600" cy="1745158"/>
          </a:xfrm>
          <a:prstGeom prst="rect">
            <a:avLst/>
          </a:prstGeom>
          <a:noFill/>
          <a:ln w="19050" cmpd="thickThin">
            <a:solidFill>
              <a:srgbClr val="969696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Spring 1 (Light and Shadows)</a:t>
            </a:r>
          </a:p>
          <a:p>
            <a:pPr lvl="0"/>
            <a:r>
              <a:rPr lang="en-GB" sz="1000" u="sng" dirty="0">
                <a:latin typeface="SassoonPrimaryInfant" pitchFamily="2" charset="0"/>
              </a:rPr>
              <a:t>Light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Recognise that they need light in order to see things and that dark is the absence of light.  Notice that light is reflected from surfaces.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Recognise that light from the sun can be dangerous and that there are ways to protect eyes.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Recognise that shadows are formed when the light from a light source is blocked by a solid object.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Find patterns in the way that the size of shadows change.</a:t>
            </a:r>
            <a:endParaRPr lang="en-GB" sz="900" u="sng" dirty="0">
              <a:latin typeface="SassoonPrimaryInfant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3875" y="1690924"/>
            <a:ext cx="2315658" cy="3174843"/>
          </a:xfrm>
          <a:prstGeom prst="rect">
            <a:avLst/>
          </a:prstGeom>
          <a:noFill/>
          <a:ln w="19050" cmpd="thickThin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Autumn 2(Magnets and Forces)</a:t>
            </a:r>
          </a:p>
          <a:p>
            <a:pPr lvl="0"/>
            <a:r>
              <a:rPr lang="en-GB" sz="1000" u="sng" dirty="0">
                <a:latin typeface="SassoonPrimaryInfant" pitchFamily="2" charset="0"/>
              </a:rPr>
              <a:t>Forces and Magnets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Compare how things move on different surfaces.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Notice that some forces need contact between two objects, but magnetic forces can act at a distance.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Observe how magnets attract or repel each other and attract some materials and not others.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Compare and group together a variety of everyday materials on the basis of whether they are attracted to a magnet, and identify some magnetic materials.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altLang="en-US" sz="900" dirty="0">
                <a:latin typeface="SassoonPrimaryInfan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Predict whether two magnets will attract or repel each other, depending on which poles are facing</a:t>
            </a:r>
            <a:r>
              <a:rPr lang="en-GB" altLang="en-US" sz="900" dirty="0">
                <a:latin typeface="SassoonPrimaryInfant" pitchFamily="2" charset="0"/>
              </a:rPr>
              <a:t>.  </a:t>
            </a:r>
            <a:r>
              <a:rPr lang="en-GB" sz="900" dirty="0">
                <a:latin typeface="SassoonPrimaryInfant" pitchFamily="2" charset="0"/>
              </a:rPr>
              <a:t>Describe magnets as having two poles.</a:t>
            </a:r>
            <a:endParaRPr lang="en-GB" sz="900" u="sng" dirty="0">
              <a:latin typeface="SassoonPrimaryInfant" pitchFamily="2" charset="0"/>
            </a:endParaRPr>
          </a:p>
        </p:txBody>
      </p:sp>
      <p:pic>
        <p:nvPicPr>
          <p:cNvPr id="39" name="Picture 38" descr="Sapling Plant Growing · Free vector graphic on Pixabay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5940" y="884427"/>
            <a:ext cx="401847" cy="241737"/>
          </a:xfrm>
          <a:prstGeom prst="rect">
            <a:avLst/>
          </a:prstGeom>
        </p:spPr>
      </p:pic>
      <p:pic>
        <p:nvPicPr>
          <p:cNvPr id="46" name="Picture 34" descr="Standing Human Body Silhouette 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9363" y="4579678"/>
            <a:ext cx="383361" cy="383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48" descr="Burnt Paper Background White - Paper Png No Background - Free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8" name="Picture 14" descr="Free Rock Clipart Transparent, Download Free Clip Art, Free Clip ...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8" t="33947" r="20428" b="17211"/>
          <a:stretch/>
        </p:blipFill>
        <p:spPr bwMode="auto">
          <a:xfrm>
            <a:off x="3409755" y="2776717"/>
            <a:ext cx="830578" cy="560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Left-Up Arrow 42"/>
          <p:cNvSpPr/>
          <p:nvPr/>
        </p:nvSpPr>
        <p:spPr>
          <a:xfrm rot="9854918">
            <a:off x="7309220" y="3658294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Left-Up Arrow 44"/>
          <p:cNvSpPr/>
          <p:nvPr/>
        </p:nvSpPr>
        <p:spPr>
          <a:xfrm rot="17759354">
            <a:off x="4158641" y="3836429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Left-Up Arrow 46"/>
          <p:cNvSpPr/>
          <p:nvPr/>
        </p:nvSpPr>
        <p:spPr>
          <a:xfrm rot="4449743">
            <a:off x="6669681" y="2159639"/>
            <a:ext cx="665289" cy="65517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Left-Up Arrow 47"/>
          <p:cNvSpPr/>
          <p:nvPr/>
        </p:nvSpPr>
        <p:spPr>
          <a:xfrm rot="21389613">
            <a:off x="4749486" y="2093240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6935954" y="4761330"/>
            <a:ext cx="1556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SassoonPrimaryInfant" pitchFamily="2" charset="0"/>
              </a:rPr>
              <a:t>Animals, </a:t>
            </a:r>
          </a:p>
          <a:p>
            <a:pPr algn="ctr"/>
            <a:r>
              <a:rPr lang="en-GB" sz="1400" b="1" u="sng" dirty="0">
                <a:latin typeface="SassoonPrimaryInfant" pitchFamily="2" charset="0"/>
              </a:rPr>
              <a:t>including </a:t>
            </a:r>
          </a:p>
          <a:p>
            <a:pPr algn="ctr"/>
            <a:r>
              <a:rPr lang="en-GB" sz="1400" b="1" u="sng" dirty="0">
                <a:latin typeface="SassoonPrimaryInfant" pitchFamily="2" charset="0"/>
              </a:rPr>
              <a:t>humans</a:t>
            </a:r>
          </a:p>
          <a:p>
            <a:pPr algn="ctr"/>
            <a:endParaRPr lang="en-GB" dirty="0"/>
          </a:p>
        </p:txBody>
      </p:sp>
      <p:pic>
        <p:nvPicPr>
          <p:cNvPr id="49" name="Picture 34" descr="Standing Human Body Silhouette 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203" y="5688469"/>
            <a:ext cx="573638" cy="57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2" descr="Wild animals png, Picture #380963 wild animals 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8391" y="5560457"/>
            <a:ext cx="573542" cy="365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2" descr="Transparent Brown Squirrel Dzivnieki Pinterest Forest - Squirrel ...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4551" y="5470179"/>
            <a:ext cx="358473" cy="34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117" y="2689403"/>
            <a:ext cx="771453" cy="569592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9312312" y="4543397"/>
            <a:ext cx="2385183" cy="1693862"/>
          </a:xfrm>
          <a:prstGeom prst="rect">
            <a:avLst/>
          </a:prstGeom>
          <a:ln w="19050" cmpd="thickThin">
            <a:solidFill>
              <a:srgbClr val="CC66FF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Summer 2</a:t>
            </a:r>
            <a:r>
              <a:rPr lang="en-GB" sz="1000" dirty="0">
                <a:latin typeface="SassoonPrimaryInfant" pitchFamily="2" charset="0"/>
              </a:rPr>
              <a:t> (Movement and Feeding)</a:t>
            </a:r>
          </a:p>
          <a:p>
            <a:pPr lvl="0"/>
            <a:endParaRPr lang="en-GB" sz="1000" dirty="0">
              <a:latin typeface="SassoonPrimaryInfant" pitchFamily="2" charset="0"/>
            </a:endParaRPr>
          </a:p>
          <a:p>
            <a:pPr lvl="0"/>
            <a:r>
              <a:rPr lang="en-GB" sz="1000" u="sng" dirty="0">
                <a:latin typeface="SassoonPrimaryInfant" pitchFamily="2" charset="0"/>
              </a:rPr>
              <a:t>Animals, including humans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Identify that animals, including humans, need the right types and amount of nutrition, and that they cannot make their own food, they get nutrition from what they eat.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 Identify that humans and some other animals have skeletons and muscles for support, protection and movement.</a:t>
            </a:r>
            <a:endParaRPr lang="en-GB" sz="900" u="sng" dirty="0">
              <a:latin typeface="SassoonPrimaryInfant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19563" y="5111960"/>
            <a:ext cx="1201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SassoonPrimaryInfant" pitchFamily="2" charset="0"/>
              </a:rPr>
              <a:t>Forces and Magnets</a:t>
            </a:r>
          </a:p>
        </p:txBody>
      </p:sp>
      <p:pic>
        <p:nvPicPr>
          <p:cNvPr id="25" name="Picture 14" descr="Free Rock Clipart Transparent, Download Free Clip Art, Free Clip ...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8" t="33947" r="20428" b="17211"/>
          <a:stretch/>
        </p:blipFill>
        <p:spPr bwMode="auto">
          <a:xfrm>
            <a:off x="3782721" y="277256"/>
            <a:ext cx="361925" cy="24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392130" y="2080279"/>
            <a:ext cx="2315658" cy="2031325"/>
          </a:xfrm>
          <a:prstGeom prst="rect">
            <a:avLst/>
          </a:prstGeom>
          <a:noFill/>
          <a:ln w="19050" cmpd="thickThin">
            <a:solidFill>
              <a:srgbClr val="FFCC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900" u="sng" dirty="0">
                <a:latin typeface="SassoonPrimaryInfant" pitchFamily="2" charset="0"/>
              </a:rPr>
              <a:t>Summer 1 (What Plants Need)</a:t>
            </a:r>
          </a:p>
          <a:p>
            <a:pPr lvl="0"/>
            <a:endParaRPr lang="en-GB" sz="900" u="sng" dirty="0">
              <a:latin typeface="SassoonPrimaryInfant" pitchFamily="2" charset="0"/>
            </a:endParaRPr>
          </a:p>
          <a:p>
            <a:pPr lvl="0"/>
            <a:r>
              <a:rPr lang="en-GB" sz="900" u="sng" dirty="0">
                <a:latin typeface="SassoonPrimaryInfant" pitchFamily="2" charset="0"/>
              </a:rPr>
              <a:t>Plants</a:t>
            </a:r>
          </a:p>
          <a:p>
            <a:pPr fontAlgn="t"/>
            <a:r>
              <a:rPr lang="en-GB" sz="900" dirty="0">
                <a:latin typeface="SassoonPrimaryInfant" pitchFamily="2" charset="0"/>
              </a:rPr>
              <a:t>Explore and describe the requirements of plants for life and growth (air, light, water, nutrients from soil, and room to grow) and how they vary from plant to plant. </a:t>
            </a:r>
          </a:p>
          <a:p>
            <a:pPr fontAlgn="t"/>
            <a:endParaRPr lang="en-GB" sz="900" dirty="0">
              <a:latin typeface="SassoonPrimaryInfant" pitchFamily="2" charset="0"/>
            </a:endParaRPr>
          </a:p>
          <a:p>
            <a:pPr fontAlgn="t"/>
            <a:r>
              <a:rPr lang="en-GB" sz="900" dirty="0">
                <a:latin typeface="SassoonPrimaryInfant" pitchFamily="2" charset="0"/>
              </a:rPr>
              <a:t>Investigate the way in which water is transported within plants.</a:t>
            </a:r>
          </a:p>
          <a:p>
            <a:pPr fontAlgn="t"/>
            <a:r>
              <a:rPr lang="en-GB" sz="900" dirty="0">
                <a:latin typeface="SassoonPrimaryInfant" pitchFamily="2" charset="0"/>
              </a:rPr>
              <a:t> </a:t>
            </a:r>
          </a:p>
          <a:p>
            <a:pPr fontAlgn="t"/>
            <a:r>
              <a:rPr lang="en-GB" sz="900" dirty="0">
                <a:latin typeface="SassoonPrimaryInfant" pitchFamily="2" charset="0"/>
              </a:rPr>
              <a:t>Explore the part that flowers play in the life cycle of lowering plants, including pollination, seed formation and seed dispersal..</a:t>
            </a:r>
            <a:endParaRPr lang="en-GB" dirty="0"/>
          </a:p>
        </p:txBody>
      </p:sp>
      <p:pic>
        <p:nvPicPr>
          <p:cNvPr id="27" name="Picture 26" descr="Sapling Plant Growing · Free vector graphic on Pixabay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793" y="2164475"/>
            <a:ext cx="401847" cy="24425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230" y="4950878"/>
            <a:ext cx="326552" cy="241105"/>
          </a:xfrm>
          <a:prstGeom prst="rect">
            <a:avLst/>
          </a:prstGeom>
        </p:spPr>
      </p:pic>
      <p:pic>
        <p:nvPicPr>
          <p:cNvPr id="1026" name="Picture 2" descr="Transparent Background Magnet Clipar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482" y="1958043"/>
            <a:ext cx="206432" cy="20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Transparent Background Magnet Clipart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631" y="5688469"/>
            <a:ext cx="441709" cy="441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216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602</Words>
  <Application>Microsoft Office PowerPoint</Application>
  <PresentationFormat>Widescreen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Bell, S</dc:creator>
  <cp:lastModifiedBy>Elizabeth Hill</cp:lastModifiedBy>
  <cp:revision>85</cp:revision>
  <dcterms:created xsi:type="dcterms:W3CDTF">2020-04-21T20:55:15Z</dcterms:created>
  <dcterms:modified xsi:type="dcterms:W3CDTF">2020-09-01T17:49:28Z</dcterms:modified>
</cp:coreProperties>
</file>