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5210F4-BB64-4A54-BC6C-6C622743C57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96DB04E-D489-4C50-ADDA-6183EF9D638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AB7A73-B6F9-4210-B223-7083778FEF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DF79D5-E082-42BE-B271-3F9D50F71C55}" type="datetimeFigureOut">
              <a:rPr lang="en-GB" smtClean="0"/>
              <a:t>07/07/2020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D7D5BD-8DB0-48F8-AE06-29F7171051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0399DF-09A0-4824-8A5D-9B92CB3C42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9ACDC-0FBD-4AD4-B9FD-278F4278F2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58415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7A45B8-DADB-4678-B829-57A5108E34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7F1BBF0-E3A7-4916-8572-9B1EC5CA839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0A41A4-DA00-40D0-AC48-DAE6185119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DF79D5-E082-42BE-B271-3F9D50F71C55}" type="datetimeFigureOut">
              <a:rPr lang="en-GB" smtClean="0"/>
              <a:t>07/07/2020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B31470-AF11-409B-9359-CD5EDD1995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B9E7BB-C8B8-4527-A740-3E5804A60A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9ACDC-0FBD-4AD4-B9FD-278F4278F2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36572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195366A-4EF6-444C-BB99-7F2E9ED0DED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20BEE64-A072-4AB6-8D91-CE77D71B445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2702DE-4E18-4BB7-9FF8-B842E61E11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DF79D5-E082-42BE-B271-3F9D50F71C55}" type="datetimeFigureOut">
              <a:rPr lang="en-GB" smtClean="0"/>
              <a:t>07/07/2020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447622-C5F6-4F06-B367-C2B712D800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8D14C8-633A-4F40-85BF-A7368EEF57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9ACDC-0FBD-4AD4-B9FD-278F4278F2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93507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418031-8371-49C1-9746-2E32E9EB49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A199CC-01CF-434D-AF59-7A330C50E4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D796BF-FDA0-4335-A65C-5BD657A258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DF79D5-E082-42BE-B271-3F9D50F71C55}" type="datetimeFigureOut">
              <a:rPr lang="en-GB" smtClean="0"/>
              <a:t>07/07/2020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39AF49-7667-4EB6-A34C-A0EFA8B7BB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344E7E-94E7-4CE6-A19C-65EB81B4A9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9ACDC-0FBD-4AD4-B9FD-278F4278F2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78544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DF2472-AA71-4259-9C39-7736478333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2DD5D46-C084-4227-8B75-F32EEDF34C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9467BD-47EF-4CAB-83E8-E83CF5760F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DF79D5-E082-42BE-B271-3F9D50F71C55}" type="datetimeFigureOut">
              <a:rPr lang="en-GB" smtClean="0"/>
              <a:t>07/07/2020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9AE90D-5414-4410-9ADE-DC863375D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7B1C57-37F9-4B04-AA18-AB899B6F45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9ACDC-0FBD-4AD4-B9FD-278F4278F2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174087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A97400-A741-4ECB-83DC-D6117EFE43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CBAE42-7152-4930-99B8-D1F9AD398B5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294AE59-0871-452B-81A4-9B56FCE4263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5D238BE-1848-4062-BA93-FD5F005D1D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DF79D5-E082-42BE-B271-3F9D50F71C55}" type="datetimeFigureOut">
              <a:rPr lang="en-GB" smtClean="0"/>
              <a:t>07/07/2020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EC9BB7B-D1C8-44E6-8E63-1B931749FB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4080558-587B-4E53-8D07-83004753C9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9ACDC-0FBD-4AD4-B9FD-278F4278F2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98078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E97426-33D1-4BBC-8D3D-5250FB9EE3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F298017-A44B-43A0-BCF9-140BEA99AE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B5641BD-A937-47FD-99F1-727C9BDA50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46B6BD8-FDCB-4EE3-86DE-AA991F8B81E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FACBE7B-0245-49EB-B6AF-D2D4F22B399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8EF15D6-01C2-4185-8A2A-F81394154D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DF79D5-E082-42BE-B271-3F9D50F71C55}" type="datetimeFigureOut">
              <a:rPr lang="en-GB" smtClean="0"/>
              <a:t>07/07/2020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35E29A1-C4BD-42B3-9362-D5FA97D796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AEE8FF4-73A6-43E2-ACF2-CD3CC464E4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9ACDC-0FBD-4AD4-B9FD-278F4278F2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14542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539308-0BCC-46FE-A315-9F037C2730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8A861DA-203F-47F3-B6E1-D9224E63ED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DF79D5-E082-42BE-B271-3F9D50F71C55}" type="datetimeFigureOut">
              <a:rPr lang="en-GB" smtClean="0"/>
              <a:t>07/07/2020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6C51063-0A00-4D83-B241-9EFF6CB737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0F7E5E1-C537-4E33-8DA7-5B01936D3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9ACDC-0FBD-4AD4-B9FD-278F4278F2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91182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44CA691-7E63-4FF7-A97C-049C15CB88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DF79D5-E082-42BE-B271-3F9D50F71C55}" type="datetimeFigureOut">
              <a:rPr lang="en-GB" smtClean="0"/>
              <a:t>07/07/2020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111439E-EE6A-4CAD-91A1-6A70BB3C8C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403999A-55F0-497D-A681-563CB26FE0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9ACDC-0FBD-4AD4-B9FD-278F4278F2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87221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E74631-6E6E-4D2D-90F7-FB77DC91BF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26E27A-CBE8-4C38-9824-453DB66C82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06D055-8592-4094-8D2D-3E6CAC1E9E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96FBA01-5D03-4D0A-B435-F323724F99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DF79D5-E082-42BE-B271-3F9D50F71C55}" type="datetimeFigureOut">
              <a:rPr lang="en-GB" smtClean="0"/>
              <a:t>07/07/2020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BEAF78D-C43C-42FC-A8EB-292ABAF743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267C729-235F-4025-99DC-0F905F1232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9ACDC-0FBD-4AD4-B9FD-278F4278F2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37894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F46BD5-79F9-4A01-A60F-7104F028E9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F14C99E-7B86-4069-9F0C-9B0AAF72D74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989BF30-E7AC-44A9-AE8F-166B4028D43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68AB11D-3B80-4B21-AA76-099F2076CC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DF79D5-E082-42BE-B271-3F9D50F71C55}" type="datetimeFigureOut">
              <a:rPr lang="en-GB" smtClean="0"/>
              <a:t>07/07/2020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7E5CD00-5453-4533-AFCE-1201E75715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3D8AB49-38D6-4BE0-BA6F-64FB4D1167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9ACDC-0FBD-4AD4-B9FD-278F4278F2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04312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F36A9BF-B8BE-48F0-A717-92D24B9240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72B4118-A3AE-4B42-AF20-CD5905FEE2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0F0580-E8C0-4004-9586-2D7BE59AC3F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DF79D5-E082-42BE-B271-3F9D50F71C55}" type="datetimeFigureOut">
              <a:rPr lang="en-GB" smtClean="0"/>
              <a:t>07/07/2020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7F29A4-3CA5-4D44-9382-9A7A252FB7E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FE128A-FF6C-4820-8B71-6BC0C5E7EFA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A9ACDC-0FBD-4AD4-B9FD-278F4278F2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238510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BBCD16AF-13AE-4774-B30B-CF5CDEF95D2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788561" y="170941"/>
            <a:ext cx="4290037" cy="449153"/>
          </a:xfrm>
        </p:spPr>
        <p:txBody>
          <a:bodyPr>
            <a:normAutofit fontScale="85000" lnSpcReduction="10000"/>
          </a:bodyPr>
          <a:lstStyle/>
          <a:p>
            <a:r>
              <a:rPr lang="en-US" sz="2800" u="sng" dirty="0">
                <a:latin typeface="SassoonPrimaryInfant" pitchFamily="2" charset="0"/>
              </a:rPr>
              <a:t>Year 4 Music Learning Journey </a:t>
            </a:r>
            <a:endParaRPr lang="en-GB" sz="2800" u="sng" dirty="0">
              <a:latin typeface="SassoonPrimaryInfant" pitchFamily="2" charset="0"/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2237F08B-3E44-4691-A172-53652DAF7329}"/>
              </a:ext>
            </a:extLst>
          </p:cNvPr>
          <p:cNvGrpSpPr/>
          <p:nvPr/>
        </p:nvGrpSpPr>
        <p:grpSpPr>
          <a:xfrm>
            <a:off x="4614240" y="2731120"/>
            <a:ext cx="3119050" cy="3634861"/>
            <a:chOff x="3129760" y="1877245"/>
            <a:chExt cx="3494598" cy="4230165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CB74E0EC-21D7-4879-ABDB-EA9CD4B0226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751870">
              <a:off x="3170375" y="2022937"/>
              <a:ext cx="3453983" cy="4084473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3E2E5B2C-966D-474E-B559-04D201E1DAA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223" t="7669"/>
            <a:stretch/>
          </p:blipFill>
          <p:spPr>
            <a:xfrm rot="20785623">
              <a:off x="3129760" y="1877245"/>
              <a:ext cx="3337867" cy="4166303"/>
            </a:xfrm>
            <a:prstGeom prst="rect">
              <a:avLst/>
            </a:prstGeom>
          </p:spPr>
        </p:pic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B22CC89F-E030-4D91-B2CB-5FC76E64FCA1}"/>
              </a:ext>
            </a:extLst>
          </p:cNvPr>
          <p:cNvGrpSpPr/>
          <p:nvPr/>
        </p:nvGrpSpPr>
        <p:grpSpPr>
          <a:xfrm>
            <a:off x="8897103" y="264576"/>
            <a:ext cx="3115932" cy="3804085"/>
            <a:chOff x="3911813" y="1904639"/>
            <a:chExt cx="3334987" cy="4198948"/>
          </a:xfrm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BE94521B-CC16-4EE2-A834-68676EC97BB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223" t="7669"/>
            <a:stretch/>
          </p:blipFill>
          <p:spPr>
            <a:xfrm rot="20785623">
              <a:off x="3911813" y="1904639"/>
              <a:ext cx="3334987" cy="4198948"/>
            </a:xfrm>
            <a:prstGeom prst="rect">
              <a:avLst/>
            </a:prstGeom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D1A3E254-D4D7-4E8E-8CCF-D34E5A46FBB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793944">
              <a:off x="3997588" y="1949690"/>
              <a:ext cx="3196990" cy="4057719"/>
            </a:xfrm>
            <a:prstGeom prst="rect">
              <a:avLst/>
            </a:prstGeom>
          </p:spPr>
        </p:pic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5687D3D3-1658-47FF-8359-526C83FCD183}"/>
              </a:ext>
            </a:extLst>
          </p:cNvPr>
          <p:cNvGrpSpPr/>
          <p:nvPr/>
        </p:nvGrpSpPr>
        <p:grpSpPr>
          <a:xfrm>
            <a:off x="209791" y="274359"/>
            <a:ext cx="3136780" cy="3673687"/>
            <a:chOff x="1159221" y="1814646"/>
            <a:chExt cx="3283607" cy="3970545"/>
          </a:xfrm>
        </p:grpSpPr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C0C95E12-C6C5-4159-AB36-7BABE9918C2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793944">
              <a:off x="1191852" y="1846695"/>
              <a:ext cx="3250976" cy="3938496"/>
            </a:xfrm>
            <a:prstGeom prst="rect">
              <a:avLst/>
            </a:prstGeom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B3D05005-B743-4EE8-A4F8-C3257C683B2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751870">
              <a:off x="1159221" y="1814646"/>
              <a:ext cx="3252433" cy="3846132"/>
            </a:xfrm>
            <a:prstGeom prst="rect">
              <a:avLst/>
            </a:prstGeom>
          </p:spPr>
        </p:pic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6BA7F275-EC7C-4340-8896-3FED2B2D1479}"/>
              </a:ext>
            </a:extLst>
          </p:cNvPr>
          <p:cNvSpPr txBox="1"/>
          <p:nvPr/>
        </p:nvSpPr>
        <p:spPr>
          <a:xfrm>
            <a:off x="384165" y="420039"/>
            <a:ext cx="13590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sng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assoonPrimaryInfant" pitchFamily="2" charset="0"/>
                <a:ea typeface="+mn-ea"/>
                <a:cs typeface="+mn-cs"/>
              </a:rPr>
              <a:t>Singing</a:t>
            </a:r>
            <a:endParaRPr kumimoji="0" lang="en-GB" sz="2000" b="0" i="0" u="sng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SassoonPrimaryInfant" pitchFamily="2" charset="0"/>
              <a:ea typeface="+mn-ea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A0B719F-6506-4B8D-BEAB-5627FF80FDB4}"/>
              </a:ext>
            </a:extLst>
          </p:cNvPr>
          <p:cNvSpPr txBox="1"/>
          <p:nvPr/>
        </p:nvSpPr>
        <p:spPr>
          <a:xfrm>
            <a:off x="8863637" y="395517"/>
            <a:ext cx="13590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sng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assoonPrimaryInfant" pitchFamily="2" charset="0"/>
                <a:ea typeface="+mn-ea"/>
                <a:cs typeface="+mn-cs"/>
              </a:rPr>
              <a:t>Listening</a:t>
            </a:r>
            <a:endParaRPr kumimoji="0" lang="en-GB" sz="2000" b="0" i="0" u="sng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SassoonPrimaryInfant" pitchFamily="2" charset="0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FD4E51B-BCED-4FB4-8810-6B0441B1533E}"/>
              </a:ext>
            </a:extLst>
          </p:cNvPr>
          <p:cNvSpPr txBox="1"/>
          <p:nvPr/>
        </p:nvSpPr>
        <p:spPr>
          <a:xfrm>
            <a:off x="3554495" y="3149127"/>
            <a:ext cx="26192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sng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assoonPrimaryInfant" pitchFamily="2" charset="0"/>
                <a:ea typeface="+mn-ea"/>
                <a:cs typeface="+mn-cs"/>
              </a:rPr>
              <a:t>Playing and Performing</a:t>
            </a:r>
            <a:endParaRPr kumimoji="0" lang="en-GB" sz="2000" b="0" i="0" u="sng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SassoonPrimaryInfant" pitchFamily="2" charset="0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FB3D312-0F40-472A-B455-0E2A5AB8023F}"/>
              </a:ext>
            </a:extLst>
          </p:cNvPr>
          <p:cNvSpPr txBox="1"/>
          <p:nvPr/>
        </p:nvSpPr>
        <p:spPr>
          <a:xfrm>
            <a:off x="357978" y="820149"/>
            <a:ext cx="1688967" cy="10002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ssoonPrimaryInfant" pitchFamily="2" charset="0"/>
                <a:ea typeface="+mn-ea"/>
                <a:cs typeface="+mn-cs"/>
              </a:rPr>
              <a:t>. Sing as part of an ensemble with confidence and precision.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019ECA2A-EDEB-451A-AD96-EEB568DB2666}"/>
              </a:ext>
            </a:extLst>
          </p:cNvPr>
          <p:cNvSpPr txBox="1"/>
          <p:nvPr/>
        </p:nvSpPr>
        <p:spPr>
          <a:xfrm>
            <a:off x="3727391" y="3613644"/>
            <a:ext cx="2294881" cy="1723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ssoonPrimaryInfant" pitchFamily="2" charset="0"/>
                <a:ea typeface="+mn-ea"/>
                <a:cs typeface="+mn-cs"/>
              </a:rPr>
              <a:t>. Copy increasingly challenging rhythms using body percussion and untuned instruments where appropriate.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ssoonPrimaryInfant" pitchFamily="2" charset="0"/>
                <a:ea typeface="+mn-ea"/>
                <a:cs typeface="+mn-cs"/>
              </a:rPr>
              <a:t>. Play and perform in solo or ensemble contexts with increasing confidence.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8947E09-D90F-4547-845C-B7E9F714AEF7}"/>
              </a:ext>
            </a:extLst>
          </p:cNvPr>
          <p:cNvSpPr txBox="1"/>
          <p:nvPr/>
        </p:nvSpPr>
        <p:spPr>
          <a:xfrm>
            <a:off x="8504410" y="848466"/>
            <a:ext cx="207747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ssoonPrimaryInfant" pitchFamily="2" charset="0"/>
                <a:ea typeface="+mn-ea"/>
                <a:cs typeface="+mn-cs"/>
              </a:rPr>
              <a:t>. Copy increasingly challenging rhythms using body percussion and untuned instruments where appropriate.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ssoonPrimaryInfant" pitchFamily="2" charset="0"/>
                <a:ea typeface="+mn-ea"/>
                <a:cs typeface="+mn-cs"/>
              </a:rPr>
              <a:t>. Listen to and recall sounds with increasing aural memory.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44418445-F942-41E1-9950-E877A9C80B4A}"/>
              </a:ext>
            </a:extLst>
          </p:cNvPr>
          <p:cNvSpPr txBox="1"/>
          <p:nvPr/>
        </p:nvSpPr>
        <p:spPr>
          <a:xfrm>
            <a:off x="5214237" y="752620"/>
            <a:ext cx="13590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sng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assoonPrimaryInfant" pitchFamily="2" charset="0"/>
                <a:ea typeface="+mn-ea"/>
                <a:cs typeface="+mn-cs"/>
              </a:rPr>
              <a:t>Knowledge</a:t>
            </a:r>
            <a:endParaRPr kumimoji="0" lang="en-GB" sz="1800" b="0" i="0" u="sng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SassoonPrimaryInfant" pitchFamily="2" charset="0"/>
              <a:ea typeface="+mn-ea"/>
              <a:cs typeface="+mn-cs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B2643C8-304B-4DE7-A89C-27FE885BC97A}"/>
              </a:ext>
            </a:extLst>
          </p:cNvPr>
          <p:cNvSpPr txBox="1"/>
          <p:nvPr/>
        </p:nvSpPr>
        <p:spPr>
          <a:xfrm>
            <a:off x="3994115" y="1160898"/>
            <a:ext cx="3906155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ssoonPrimaryInfant" pitchFamily="2" charset="0"/>
                <a:ea typeface="+mn-ea"/>
                <a:cs typeface="+mn-cs"/>
              </a:rPr>
              <a:t>. Confidently recognise a range of musical instruments and the different sounds they make.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ssoonPrimaryInfant" pitchFamily="2" charset="0"/>
                <a:ea typeface="+mn-ea"/>
                <a:cs typeface="+mn-cs"/>
              </a:rPr>
              <a:t>. Confidently recognise and explore a range of musical styles and traditions and know their basic style indicators.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ssoonPrimaryInfant" pitchFamily="2" charset="0"/>
                <a:ea typeface="+mn-ea"/>
                <a:cs typeface="+mn-cs"/>
              </a:rPr>
              <a:t>. Use musical language to appraise a piece or style of music.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ssoonPrimaryInfant" pitchFamily="2" charset="0"/>
                <a:ea typeface="+mn-ea"/>
                <a:cs typeface="+mn-cs"/>
              </a:rPr>
              <a:t>. Develop an understanding of formal, written notation which includes minims and quavers.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C0F9C3BA-DCFE-48BD-AE0C-AEA35C425C01}"/>
              </a:ext>
            </a:extLst>
          </p:cNvPr>
          <p:cNvSpPr/>
          <p:nvPr/>
        </p:nvSpPr>
        <p:spPr>
          <a:xfrm>
            <a:off x="3910226" y="1144948"/>
            <a:ext cx="4049449" cy="139496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0FB3D312-0F40-472A-B455-0E2A5AB8023F}"/>
              </a:ext>
            </a:extLst>
          </p:cNvPr>
          <p:cNvSpPr txBox="1"/>
          <p:nvPr/>
        </p:nvSpPr>
        <p:spPr>
          <a:xfrm>
            <a:off x="491077" y="4735469"/>
            <a:ext cx="2925011" cy="15696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sng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ssoonPrimaryInfant" pitchFamily="2" charset="0"/>
                <a:ea typeface="+mn-ea"/>
                <a:cs typeface="+mn-cs"/>
              </a:rPr>
              <a:t>TVMS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ssoonPrimaryInfant" pitchFamily="2" charset="0"/>
                <a:ea typeface="+mn-ea"/>
                <a:cs typeface="+mn-cs"/>
              </a:rPr>
              <a:t>. Taiko Drums session (every Friday afternoon).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ssoonPrimaryInfant" pitchFamily="2" charset="0"/>
                <a:ea typeface="+mn-ea"/>
                <a:cs typeface="+mn-cs"/>
              </a:rPr>
              <a:t>. Snappy Christmas Sing.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ssoonPrimaryInfant" pitchFamily="2" charset="0"/>
                <a:ea typeface="+mn-ea"/>
                <a:cs typeface="+mn-cs"/>
              </a:rPr>
              <a:t>. Snappy Opera Sing.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ssoonPrimaryInfant" pitchFamily="2" charset="0"/>
                <a:ea typeface="+mn-ea"/>
                <a:cs typeface="+mn-cs"/>
              </a:rPr>
              <a:t>. 30 weeks whole school singing (every Wednesday 2 – 2:55pm) taught by Charlotte McLaughlin.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assoonPrimaryInfant" pitchFamily="2" charset="0"/>
              <a:ea typeface="+mn-ea"/>
              <a:cs typeface="+mn-cs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0FB3D312-0F40-472A-B455-0E2A5AB8023F}"/>
              </a:ext>
            </a:extLst>
          </p:cNvPr>
          <p:cNvSpPr txBox="1"/>
          <p:nvPr/>
        </p:nvSpPr>
        <p:spPr>
          <a:xfrm>
            <a:off x="8863637" y="5113607"/>
            <a:ext cx="2529325" cy="101566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sng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ssoonPrimaryInfant" pitchFamily="2" charset="0"/>
                <a:ea typeface="+mn-ea"/>
                <a:cs typeface="+mn-cs"/>
              </a:rPr>
              <a:t>Performances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ssoonPrimaryInfant" pitchFamily="2" charset="0"/>
                <a:ea typeface="+mn-ea"/>
                <a:cs typeface="+mn-cs"/>
              </a:rPr>
              <a:t>. KS2 Christmas performance (to pupils and parents / guardians).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ssoonPrimaryInfant" pitchFamily="2" charset="0"/>
                <a:ea typeface="+mn-ea"/>
                <a:cs typeface="+mn-cs"/>
              </a:rPr>
              <a:t>. Family Worship (performed to pupils and parents). 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assoonPrimaryInfant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15911488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198</Words>
  <Application>Microsoft Office PowerPoint</Application>
  <PresentationFormat>Widescreen</PresentationFormat>
  <Paragraphs>24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SassoonPrimaryInfant</vt:lpstr>
      <vt:lpstr>1_Office Theme</vt:lpstr>
      <vt:lpstr>PowerPoint Presentation</vt:lpstr>
    </vt:vector>
  </TitlesOfParts>
  <Company>OneIT Services and Solutions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wcsconnor</dc:creator>
  <cp:lastModifiedBy>wcsconnor</cp:lastModifiedBy>
  <cp:revision>1</cp:revision>
  <dcterms:created xsi:type="dcterms:W3CDTF">2020-07-07T17:15:45Z</dcterms:created>
  <dcterms:modified xsi:type="dcterms:W3CDTF">2020-07-07T17:19:36Z</dcterms:modified>
</cp:coreProperties>
</file>