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10F4-BB64-4A54-BC6C-6C622743C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DB04E-D489-4C50-ADDA-6183EF9D6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B7A73-B6F9-4210-B223-7083778FE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7D5BD-8DB0-48F8-AE06-29F71710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399DF-09A0-4824-8A5D-9B92CB3C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84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A45B8-DADB-4678-B829-57A5108E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1BBF0-E3A7-4916-8572-9B1EC5CA8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A41A4-DA00-40D0-AC48-DAE618511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31470-AF11-409B-9359-CD5EDD19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E7BB-C8B8-4527-A740-3E5804A6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65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95366A-4EF6-444C-BB99-7F2E9ED0D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BEE64-A072-4AB6-8D91-CE77D71B4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702DE-4E18-4BB7-9FF8-B842E61E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47622-C5F6-4F06-B367-C2B712D8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D14C8-633A-4F40-85BF-A7368EEF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35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8031-8371-49C1-9746-2E32E9EB4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199CC-01CF-434D-AF59-7A330C50E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796BF-FDA0-4335-A65C-5BD657A2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9AF49-7667-4EB6-A34C-A0EFA8B7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44E7E-94E7-4CE6-A19C-65EB81B4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85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F2472-AA71-4259-9C39-77364783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D5D46-C084-4227-8B75-F32EEDF34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467BD-47EF-4CAB-83E8-E83CF576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AE90D-5414-4410-9ADE-DC863375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1C57-37F9-4B04-AA18-AB899B6F4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408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97400-A741-4ECB-83DC-D6117EFE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BAE42-7152-4930-99B8-D1F9AD398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94AE59-0871-452B-81A4-9B56FCE42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238BE-1848-4062-BA93-FD5F005D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9BB7B-D1C8-44E6-8E63-1B931749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80558-587B-4E53-8D07-83004753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807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97426-33D1-4BBC-8D3D-5250FB9E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98017-A44B-43A0-BCF9-140BEA99A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641BD-A937-47FD-99F1-727C9BDA5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6B6BD8-FDCB-4EE3-86DE-AA991F8B8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CBE7B-0245-49EB-B6AF-D2D4F22B3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F15D6-01C2-4185-8A2A-F81394154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E29A1-C4BD-42B3-9362-D5FA97D79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E8FF4-73A6-43E2-ACF2-CD3CC464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45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39308-0BCC-46FE-A315-9F037C273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861DA-203F-47F3-B6E1-D9224E63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51063-0A00-4D83-B241-9EFF6CB7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7E5E1-C537-4E33-8DA7-5B01936D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11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4CA691-7E63-4FF7-A97C-049C15CB8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11439E-EE6A-4CAD-91A1-6A70BB3C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3999A-55F0-497D-A681-563CB26F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72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74631-6E6E-4D2D-90F7-FB77DC91B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6E27A-CBE8-4C38-9824-453DB66C8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6D055-8592-4094-8D2D-3E6CAC1E9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FBA01-5D03-4D0A-B435-F323724F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AF78D-C43C-42FC-A8EB-292ABAF7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7C729-235F-4025-99DC-0F905F12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78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46BD5-79F9-4A01-A60F-7104F028E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4C99E-7B86-4069-9F0C-9B0AAF72D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9BF30-E7AC-44A9-AE8F-166B4028D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AB11D-3B80-4B21-AA76-099F2076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5CD00-5453-4533-AFCE-1201E757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8AB49-38D6-4BE0-BA6F-64FB4D11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43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6A9BF-B8BE-48F0-A717-92D24B92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B4118-A3AE-4B42-AF20-CD5905FEE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F0580-E8C0-4004-9586-2D7BE59AC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F29A4-3CA5-4D44-9382-9A7A252FB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E128A-FF6C-4820-8B71-6BC0C5E7E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85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CD16AF-13AE-4774-B30B-CF5CDEF95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8561" y="170941"/>
            <a:ext cx="4290037" cy="449153"/>
          </a:xfrm>
        </p:spPr>
        <p:txBody>
          <a:bodyPr>
            <a:normAutofit fontScale="85000" lnSpcReduction="10000"/>
          </a:bodyPr>
          <a:lstStyle/>
          <a:p>
            <a:r>
              <a:rPr lang="en-US" sz="2800" u="sng" dirty="0">
                <a:latin typeface="SassoonPrimaryInfant" pitchFamily="2" charset="0"/>
              </a:rPr>
              <a:t>Year 4 Music Learning Journey </a:t>
            </a:r>
            <a:endParaRPr lang="en-GB" sz="2800" u="sng" dirty="0">
              <a:latin typeface="SassoonPrimaryInfant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237F08B-3E44-4691-A172-53652DAF7329}"/>
              </a:ext>
            </a:extLst>
          </p:cNvPr>
          <p:cNvGrpSpPr/>
          <p:nvPr/>
        </p:nvGrpSpPr>
        <p:grpSpPr>
          <a:xfrm>
            <a:off x="4614240" y="2731120"/>
            <a:ext cx="3119050" cy="3634861"/>
            <a:chOff x="3129760" y="1877245"/>
            <a:chExt cx="3494598" cy="423016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74E0EC-21D7-4879-ABDB-EA9CD4B02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3170375" y="2022937"/>
              <a:ext cx="3453983" cy="4084473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E2E5B2C-966D-474E-B559-04D201E1DA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129760" y="1877245"/>
              <a:ext cx="3337867" cy="4166303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2CC89F-E030-4D91-B2CB-5FC76E64FCA1}"/>
              </a:ext>
            </a:extLst>
          </p:cNvPr>
          <p:cNvGrpSpPr/>
          <p:nvPr/>
        </p:nvGrpSpPr>
        <p:grpSpPr>
          <a:xfrm>
            <a:off x="8897103" y="264576"/>
            <a:ext cx="3115932" cy="3804085"/>
            <a:chOff x="3911813" y="1904639"/>
            <a:chExt cx="3334987" cy="4198948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E94521B-CC16-4EE2-A834-68676EC97B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911813" y="1904639"/>
              <a:ext cx="3334987" cy="4198948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D1A3E254-D4D7-4E8E-8CCF-D34E5A46F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3997588" y="1949690"/>
              <a:ext cx="3196990" cy="4057719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87D3D3-1658-47FF-8359-526C83FCD183}"/>
              </a:ext>
            </a:extLst>
          </p:cNvPr>
          <p:cNvGrpSpPr/>
          <p:nvPr/>
        </p:nvGrpSpPr>
        <p:grpSpPr>
          <a:xfrm>
            <a:off x="209791" y="274359"/>
            <a:ext cx="3136780" cy="3673687"/>
            <a:chOff x="1159221" y="1814646"/>
            <a:chExt cx="3283607" cy="3970545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0C95E12-C6C5-4159-AB36-7BABE99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1191852" y="1846695"/>
              <a:ext cx="3250976" cy="393849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3D05005-B743-4EE8-A4F8-C3257C683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1159221" y="1814646"/>
              <a:ext cx="3252433" cy="3846132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BA7F275-EC7C-4340-8896-3FED2B2D1479}"/>
              </a:ext>
            </a:extLst>
          </p:cNvPr>
          <p:cNvSpPr txBox="1"/>
          <p:nvPr/>
        </p:nvSpPr>
        <p:spPr>
          <a:xfrm>
            <a:off x="384165" y="420039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Singing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0B719F-6506-4B8D-BEAB-5627FF80FDB4}"/>
              </a:ext>
            </a:extLst>
          </p:cNvPr>
          <p:cNvSpPr txBox="1"/>
          <p:nvPr/>
        </p:nvSpPr>
        <p:spPr>
          <a:xfrm>
            <a:off x="8863637" y="395517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Listening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D4E51B-BCED-4FB4-8810-6B0441B1533E}"/>
              </a:ext>
            </a:extLst>
          </p:cNvPr>
          <p:cNvSpPr txBox="1"/>
          <p:nvPr/>
        </p:nvSpPr>
        <p:spPr>
          <a:xfrm>
            <a:off x="3554495" y="3149127"/>
            <a:ext cx="2619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Playing and Performing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357978" y="820149"/>
            <a:ext cx="1688967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Sing as part of an ensemble with confidence and precision.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9ECA2A-EDEB-451A-AD96-EEB568DB2666}"/>
              </a:ext>
            </a:extLst>
          </p:cNvPr>
          <p:cNvSpPr txBox="1"/>
          <p:nvPr/>
        </p:nvSpPr>
        <p:spPr>
          <a:xfrm>
            <a:off x="3727391" y="3613644"/>
            <a:ext cx="2294881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Copy increasingly challenging rhythms using body percussion and untuned instruments where appropriate.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Play and perform in solo or ensemble contexts with increasing confidence.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947E09-D90F-4547-845C-B7E9F714AEF7}"/>
              </a:ext>
            </a:extLst>
          </p:cNvPr>
          <p:cNvSpPr txBox="1"/>
          <p:nvPr/>
        </p:nvSpPr>
        <p:spPr>
          <a:xfrm>
            <a:off x="8504410" y="848466"/>
            <a:ext cx="207747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Copy increasingly challenging rhythms using body percussion and untuned instruments where appropriate.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Listen to and recall sounds with increasing aural memory.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4418445-F942-41E1-9950-E877A9C80B4A}"/>
              </a:ext>
            </a:extLst>
          </p:cNvPr>
          <p:cNvSpPr txBox="1"/>
          <p:nvPr/>
        </p:nvSpPr>
        <p:spPr>
          <a:xfrm>
            <a:off x="5214237" y="752620"/>
            <a:ext cx="135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Knowledge</a:t>
            </a: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2643C8-304B-4DE7-A89C-27FE885BC97A}"/>
              </a:ext>
            </a:extLst>
          </p:cNvPr>
          <p:cNvSpPr txBox="1"/>
          <p:nvPr/>
        </p:nvSpPr>
        <p:spPr>
          <a:xfrm>
            <a:off x="3994115" y="1160898"/>
            <a:ext cx="390615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Confidently recognise a range of musical instruments and the different sounds they make.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Confidently recognise and explore a range of musical styles and traditions and know their basic style indicators.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Use musical language to appraise a piece or style of music.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Develop an understanding of formal, written notation which includes minims and quavers.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F9C3BA-DCFE-48BD-AE0C-AEA35C425C01}"/>
              </a:ext>
            </a:extLst>
          </p:cNvPr>
          <p:cNvSpPr/>
          <p:nvPr/>
        </p:nvSpPr>
        <p:spPr>
          <a:xfrm>
            <a:off x="3910226" y="1144948"/>
            <a:ext cx="4049449" cy="13949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491077" y="4735469"/>
            <a:ext cx="292501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TVMS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Taiko Drums session (every Friday afternoon).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Christmas Sing.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Opera Sing.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30 weeks whole school singing (every Wednesday 2 – 2:55pm) taught by Charlotte McLaughlin.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8863637" y="5113607"/>
            <a:ext cx="252932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Performances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KS2 Christmas performance (to pupils and parents / guardians).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Family Worship (performed to pupils and parents).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59114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198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1_Office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wcsconnor</dc:creator>
  <cp:lastModifiedBy>wcsconnor</cp:lastModifiedBy>
  <cp:revision>1</cp:revision>
  <dcterms:created xsi:type="dcterms:W3CDTF">2020-07-07T17:15:45Z</dcterms:created>
  <dcterms:modified xsi:type="dcterms:W3CDTF">2020-07-07T17:19:36Z</dcterms:modified>
</cp:coreProperties>
</file>