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a:srgbClr val="FF9999"/>
    <a:srgbClr val="99CCFF"/>
    <a:srgbClr val="FFCC66"/>
    <a:srgbClr val="CCFF99"/>
    <a:srgbClr val="FFFF66"/>
    <a:srgbClr val="FF99FF"/>
    <a:srgbClr val="FF66FF"/>
    <a:srgbClr val="87BF61"/>
    <a:srgbClr val="ED7C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1" autoAdjust="0"/>
    <p:restoredTop sz="94660"/>
  </p:normalViewPr>
  <p:slideViewPr>
    <p:cSldViewPr snapToGrid="0">
      <p:cViewPr varScale="1">
        <p:scale>
          <a:sx n="67" d="100"/>
          <a:sy n="67" d="100"/>
        </p:scale>
        <p:origin x="644"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4ADE5F6-7AC4-4F0F-B20E-9835D2746AC1}"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en-US"/>
        </a:p>
      </dgm:t>
    </dgm:pt>
    <dgm:pt modelId="{6D59A45E-8AE2-43CA-9E87-52560CC9197E}">
      <dgm:prSet phldrT="[Text]" custT="1"/>
      <dgm:spPr>
        <a:solidFill>
          <a:srgbClr val="99CCFF"/>
        </a:solidFill>
        <a:ln>
          <a:solidFill>
            <a:schemeClr val="tx1"/>
          </a:solidFill>
        </a:ln>
      </dgm:spPr>
      <dgm:t>
        <a:bodyPr/>
        <a:lstStyle/>
        <a:p>
          <a:pPr>
            <a:lnSpc>
              <a:spcPct val="100000"/>
            </a:lnSpc>
            <a:spcAft>
              <a:spcPts val="0"/>
            </a:spcAft>
          </a:pPr>
          <a:r>
            <a:rPr lang="en-GB" sz="900" b="1" u="sng" dirty="0">
              <a:solidFill>
                <a:schemeClr val="tx1"/>
              </a:solidFill>
              <a:latin typeface="SassoonPrimaryInfant" pitchFamily="2" charset="0"/>
            </a:rPr>
            <a:t>Working Scientifically</a:t>
          </a:r>
        </a:p>
        <a:p>
          <a:pPr>
            <a:lnSpc>
              <a:spcPct val="100000"/>
            </a:lnSpc>
            <a:spcAft>
              <a:spcPts val="0"/>
            </a:spcAft>
          </a:pPr>
          <a:r>
            <a:rPr lang="en-GB" sz="900" b="1" dirty="0">
              <a:solidFill>
                <a:schemeClr val="tx1"/>
              </a:solidFill>
              <a:latin typeface="SassoonPrimaryInfant" pitchFamily="2" charset="0"/>
            </a:rPr>
            <a:t>Ask simple questions and recognise that they can be answered in different ways.</a:t>
          </a:r>
        </a:p>
        <a:p>
          <a:pPr>
            <a:lnSpc>
              <a:spcPct val="100000"/>
            </a:lnSpc>
            <a:spcAft>
              <a:spcPts val="0"/>
            </a:spcAft>
          </a:pPr>
          <a:r>
            <a:rPr lang="en-GB" sz="900" b="1" dirty="0">
              <a:solidFill>
                <a:schemeClr val="tx1"/>
              </a:solidFill>
              <a:latin typeface="SassoonPrimaryInfant" pitchFamily="2" charset="0"/>
            </a:rPr>
            <a:t>Observe closely, using simple equipment.</a:t>
          </a:r>
        </a:p>
        <a:p>
          <a:pPr>
            <a:lnSpc>
              <a:spcPct val="100000"/>
            </a:lnSpc>
            <a:spcAft>
              <a:spcPts val="0"/>
            </a:spcAft>
          </a:pPr>
          <a:r>
            <a:rPr lang="en-GB" sz="900" b="1" dirty="0">
              <a:solidFill>
                <a:schemeClr val="tx1"/>
              </a:solidFill>
              <a:latin typeface="SassoonPrimaryInfant" pitchFamily="2" charset="0"/>
            </a:rPr>
            <a:t>Perform simple tests.</a:t>
          </a:r>
        </a:p>
        <a:p>
          <a:pPr>
            <a:lnSpc>
              <a:spcPct val="100000"/>
            </a:lnSpc>
            <a:spcAft>
              <a:spcPts val="0"/>
            </a:spcAft>
          </a:pPr>
          <a:r>
            <a:rPr lang="en-GB" sz="900" b="1" dirty="0">
              <a:solidFill>
                <a:schemeClr val="tx1"/>
              </a:solidFill>
              <a:latin typeface="SassoonPrimaryInfant" pitchFamily="2" charset="0"/>
            </a:rPr>
            <a:t>Identify and classify.</a:t>
          </a:r>
        </a:p>
        <a:p>
          <a:pPr>
            <a:lnSpc>
              <a:spcPct val="100000"/>
            </a:lnSpc>
            <a:spcAft>
              <a:spcPts val="0"/>
            </a:spcAft>
          </a:pPr>
          <a:r>
            <a:rPr lang="en-GB" sz="900" b="1" dirty="0">
              <a:solidFill>
                <a:schemeClr val="tx1"/>
              </a:solidFill>
              <a:latin typeface="SassoonPrimaryInfant" pitchFamily="2" charset="0"/>
            </a:rPr>
            <a:t>Use their observations and ideas to suggest answers to questions.</a:t>
          </a:r>
        </a:p>
        <a:p>
          <a:pPr>
            <a:lnSpc>
              <a:spcPct val="100000"/>
            </a:lnSpc>
            <a:spcAft>
              <a:spcPts val="0"/>
            </a:spcAft>
          </a:pPr>
          <a:r>
            <a:rPr lang="en-GB" sz="900" b="1" dirty="0">
              <a:solidFill>
                <a:schemeClr val="tx1"/>
              </a:solidFill>
              <a:latin typeface="SassoonPrimaryInfant" pitchFamily="2" charset="0"/>
            </a:rPr>
            <a:t>Gather and record data to help in answering questions.</a:t>
          </a:r>
          <a:endParaRPr lang="en-US" sz="900" dirty="0">
            <a:latin typeface="SassoonPrimaryInfant" pitchFamily="2" charset="0"/>
          </a:endParaRPr>
        </a:p>
      </dgm:t>
    </dgm:pt>
    <dgm:pt modelId="{A3DBB9E6-85F0-4520-8657-618344008B97}" type="parTrans" cxnId="{9BBD5E1B-0CBC-4B35-8018-41DD58C77CC5}">
      <dgm:prSet/>
      <dgm:spPr/>
      <dgm:t>
        <a:bodyPr/>
        <a:lstStyle/>
        <a:p>
          <a:endParaRPr lang="en-US"/>
        </a:p>
      </dgm:t>
    </dgm:pt>
    <dgm:pt modelId="{9C349C6C-1A70-4F7C-B7C4-33BD127C55CD}" type="sibTrans" cxnId="{9BBD5E1B-0CBC-4B35-8018-41DD58C77CC5}">
      <dgm:prSet/>
      <dgm:spPr/>
      <dgm:t>
        <a:bodyPr/>
        <a:lstStyle/>
        <a:p>
          <a:endParaRPr lang="en-US"/>
        </a:p>
      </dgm:t>
    </dgm:pt>
    <dgm:pt modelId="{813BD8F3-67ED-4783-B4B8-0CD8F2EBAD99}">
      <dgm:prSet phldrT="[Text]" custT="1"/>
      <dgm:spPr>
        <a:solidFill>
          <a:srgbClr val="FFFF66"/>
        </a:solidFill>
        <a:ln>
          <a:solidFill>
            <a:schemeClr val="accent4">
              <a:lumMod val="50000"/>
            </a:schemeClr>
          </a:solidFill>
        </a:ln>
      </dgm:spPr>
      <dgm:t>
        <a:bodyPr/>
        <a:lstStyle/>
        <a:p>
          <a:r>
            <a:rPr lang="en-GB" sz="1400" b="1" u="sng" dirty="0">
              <a:solidFill>
                <a:schemeClr val="tx1"/>
              </a:solidFill>
              <a:latin typeface="SassoonPrimaryInfant" pitchFamily="2" charset="0"/>
            </a:rPr>
            <a:t>Plants</a:t>
          </a:r>
        </a:p>
        <a:p>
          <a:endParaRPr lang="en-GB" sz="1400" b="1" u="sng" dirty="0">
            <a:solidFill>
              <a:schemeClr val="tx1"/>
            </a:solidFill>
            <a:latin typeface="SassoonPrimaryInfant" pitchFamily="2" charset="0"/>
          </a:endParaRPr>
        </a:p>
        <a:p>
          <a:endParaRPr lang="en-GB" sz="1400" b="1" u="sng" dirty="0">
            <a:solidFill>
              <a:schemeClr val="tx1"/>
            </a:solidFill>
            <a:latin typeface="SassoonPrimaryInfant" pitchFamily="2" charset="0"/>
          </a:endParaRPr>
        </a:p>
        <a:p>
          <a:endParaRPr lang="en-GB" sz="1400" b="1" u="sng" dirty="0">
            <a:solidFill>
              <a:schemeClr val="tx1"/>
            </a:solidFill>
            <a:latin typeface="SassoonPrimaryInfant" pitchFamily="2" charset="0"/>
          </a:endParaRPr>
        </a:p>
      </dgm:t>
    </dgm:pt>
    <dgm:pt modelId="{2DE06C2B-E9A5-40B2-AAA3-7C2329495768}" type="parTrans" cxnId="{31E345DA-6A63-429F-8C6B-8A643B30E52A}">
      <dgm:prSet/>
      <dgm:spPr/>
      <dgm:t>
        <a:bodyPr/>
        <a:lstStyle/>
        <a:p>
          <a:endParaRPr lang="en-US"/>
        </a:p>
      </dgm:t>
    </dgm:pt>
    <dgm:pt modelId="{81673F8D-5513-4AE1-82FA-86B6C08F34CA}" type="sibTrans" cxnId="{31E345DA-6A63-429F-8C6B-8A643B30E52A}">
      <dgm:prSet/>
      <dgm:spPr/>
      <dgm:t>
        <a:bodyPr/>
        <a:lstStyle/>
        <a:p>
          <a:endParaRPr lang="en-US"/>
        </a:p>
      </dgm:t>
    </dgm:pt>
    <dgm:pt modelId="{9E3F7AC4-6D2B-48A8-BF46-0E33B69AEDD2}">
      <dgm:prSet phldrT="[Text]" custT="1"/>
      <dgm:spPr>
        <a:solidFill>
          <a:srgbClr val="FF9999"/>
        </a:solidFill>
        <a:ln>
          <a:solidFill>
            <a:schemeClr val="tx1"/>
          </a:solidFill>
        </a:ln>
      </dgm:spPr>
      <dgm:t>
        <a:bodyPr/>
        <a:lstStyle/>
        <a:p>
          <a:endParaRPr lang="en-GB" sz="1400" b="1" u="sng" dirty="0">
            <a:solidFill>
              <a:schemeClr val="tx1"/>
            </a:solidFill>
            <a:effectLst/>
            <a:latin typeface="SassoonPrimaryInfant" pitchFamily="2" charset="0"/>
          </a:endParaRPr>
        </a:p>
        <a:p>
          <a:r>
            <a:rPr lang="en-GB" sz="1400" b="1" u="sng" dirty="0">
              <a:solidFill>
                <a:schemeClr val="tx1"/>
              </a:solidFill>
              <a:latin typeface="SassoonPrimaryInfant" pitchFamily="2" charset="0"/>
            </a:rPr>
            <a:t>Living things and their habitats:</a:t>
          </a:r>
        </a:p>
        <a:p>
          <a:endParaRPr lang="en-GB" sz="1400" b="1" u="sng" dirty="0">
            <a:solidFill>
              <a:schemeClr val="tx1"/>
            </a:solidFill>
            <a:effectLst/>
            <a:latin typeface="SassoonPrimaryInfant" pitchFamily="2" charset="0"/>
          </a:endParaRPr>
        </a:p>
        <a:p>
          <a:endParaRPr lang="en-GB" sz="1400" b="1" u="sng" dirty="0">
            <a:solidFill>
              <a:schemeClr val="tx1"/>
            </a:solidFill>
            <a:effectLst/>
            <a:latin typeface="SassoonPrimaryInfant" pitchFamily="2" charset="0"/>
          </a:endParaRPr>
        </a:p>
        <a:p>
          <a:endParaRPr lang="en-GB" sz="1400" b="1" u="sng" dirty="0">
            <a:solidFill>
              <a:schemeClr val="tx1"/>
            </a:solidFill>
            <a:effectLst/>
            <a:latin typeface="SassoonPrimaryInfant" pitchFamily="2" charset="0"/>
          </a:endParaRPr>
        </a:p>
        <a:p>
          <a:endParaRPr lang="en-GB" sz="1400" b="1" u="sng" dirty="0">
            <a:solidFill>
              <a:schemeClr val="tx1"/>
            </a:solidFill>
            <a:effectLst/>
            <a:latin typeface="SassoonPrimaryInfant" pitchFamily="2" charset="0"/>
          </a:endParaRPr>
        </a:p>
      </dgm:t>
    </dgm:pt>
    <dgm:pt modelId="{DFEA90B0-CAA9-429F-BF00-D668FB5B05C5}" type="parTrans" cxnId="{FDE6419C-52DB-4603-B261-B433D9891297}">
      <dgm:prSet/>
      <dgm:spPr/>
      <dgm:t>
        <a:bodyPr/>
        <a:lstStyle/>
        <a:p>
          <a:endParaRPr lang="en-US"/>
        </a:p>
      </dgm:t>
    </dgm:pt>
    <dgm:pt modelId="{59B1974A-329B-40F2-B566-03D6562D80A4}" type="sibTrans" cxnId="{FDE6419C-52DB-4603-B261-B433D9891297}">
      <dgm:prSet/>
      <dgm:spPr/>
      <dgm:t>
        <a:bodyPr/>
        <a:lstStyle/>
        <a:p>
          <a:endParaRPr lang="en-US"/>
        </a:p>
      </dgm:t>
    </dgm:pt>
    <dgm:pt modelId="{7997C83B-5120-465C-B5EF-C1B5E595DA6C}">
      <dgm:prSet phldrT="[Text]" custT="1"/>
      <dgm:spPr>
        <a:solidFill>
          <a:srgbClr val="CC99FF"/>
        </a:solidFill>
        <a:ln>
          <a:solidFill>
            <a:schemeClr val="tx1"/>
          </a:solidFill>
        </a:ln>
      </dgm:spPr>
      <dgm:t>
        <a:bodyPr/>
        <a:lstStyle/>
        <a:p>
          <a:r>
            <a:rPr lang="en-GB" sz="1400" b="1" u="sng" dirty="0">
              <a:solidFill>
                <a:schemeClr val="tx1"/>
              </a:solidFill>
              <a:latin typeface="SassoonPrimaryInfant" pitchFamily="2" charset="0"/>
            </a:rPr>
            <a:t>Animals, including humans</a:t>
          </a:r>
        </a:p>
        <a:p>
          <a:endParaRPr lang="en-GB" sz="1400" b="1" u="sng" dirty="0">
            <a:solidFill>
              <a:schemeClr val="tx1"/>
            </a:solidFill>
            <a:latin typeface="SassoonPrimaryInfant" pitchFamily="2" charset="0"/>
          </a:endParaRPr>
        </a:p>
        <a:p>
          <a:endParaRPr lang="en-GB" sz="1400" b="1" u="sng" dirty="0">
            <a:solidFill>
              <a:schemeClr val="tx1"/>
            </a:solidFill>
            <a:latin typeface="SassoonPrimaryInfant" pitchFamily="2" charset="0"/>
          </a:endParaRPr>
        </a:p>
        <a:p>
          <a:endParaRPr lang="en-GB" sz="1400" b="1" u="sng" dirty="0">
            <a:solidFill>
              <a:schemeClr val="tx1"/>
            </a:solidFill>
            <a:latin typeface="SassoonPrimaryInfant" pitchFamily="2" charset="0"/>
          </a:endParaRPr>
        </a:p>
      </dgm:t>
    </dgm:pt>
    <dgm:pt modelId="{B86C4EE5-6F19-4143-AB18-65E091D8F668}" type="parTrans" cxnId="{8FD16A38-E934-45C9-B753-4EF5685C9BED}">
      <dgm:prSet/>
      <dgm:spPr/>
      <dgm:t>
        <a:bodyPr/>
        <a:lstStyle/>
        <a:p>
          <a:endParaRPr lang="en-US"/>
        </a:p>
      </dgm:t>
    </dgm:pt>
    <dgm:pt modelId="{45290CF2-29BF-473C-A1B3-D247A4609BD1}" type="sibTrans" cxnId="{8FD16A38-E934-45C9-B753-4EF5685C9BED}">
      <dgm:prSet/>
      <dgm:spPr/>
      <dgm:t>
        <a:bodyPr/>
        <a:lstStyle/>
        <a:p>
          <a:endParaRPr lang="en-US"/>
        </a:p>
      </dgm:t>
    </dgm:pt>
    <dgm:pt modelId="{C287318E-65EA-4A22-904C-AED192D688B2}">
      <dgm:prSet phldrT="[Text]" custT="1"/>
      <dgm:spPr>
        <a:solidFill>
          <a:srgbClr val="CCFF99"/>
        </a:solidFill>
        <a:ln>
          <a:solidFill>
            <a:schemeClr val="tx1"/>
          </a:solidFill>
        </a:ln>
      </dgm:spPr>
      <dgm:t>
        <a:bodyPr/>
        <a:lstStyle/>
        <a:p>
          <a:pPr algn="ctr">
            <a:lnSpc>
              <a:spcPct val="100000"/>
            </a:lnSpc>
            <a:spcAft>
              <a:spcPts val="0"/>
            </a:spcAft>
          </a:pPr>
          <a:r>
            <a:rPr lang="en-GB" sz="1400" b="1" u="sng">
              <a:solidFill>
                <a:schemeClr val="tx1"/>
              </a:solidFill>
              <a:effectLst/>
              <a:latin typeface="SassoonPrimaryInfant" pitchFamily="2" charset="0"/>
            </a:rPr>
            <a:t>Uses of everyday </a:t>
          </a:r>
          <a:r>
            <a:rPr lang="en-GB" sz="1400" b="1" u="sng" dirty="0">
              <a:solidFill>
                <a:schemeClr val="tx1"/>
              </a:solidFill>
              <a:effectLst/>
              <a:latin typeface="SassoonPrimaryInfant" pitchFamily="2" charset="0"/>
            </a:rPr>
            <a:t>materials</a:t>
          </a:r>
        </a:p>
        <a:p>
          <a:pPr algn="ctr">
            <a:lnSpc>
              <a:spcPct val="100000"/>
            </a:lnSpc>
            <a:spcAft>
              <a:spcPts val="0"/>
            </a:spcAft>
          </a:pPr>
          <a:endParaRPr lang="en-GB" sz="1400" b="1" u="sng" dirty="0">
            <a:solidFill>
              <a:schemeClr val="tx1"/>
            </a:solidFill>
            <a:effectLst/>
            <a:latin typeface="SassoonPrimaryInfant" pitchFamily="2" charset="0"/>
          </a:endParaRPr>
        </a:p>
        <a:p>
          <a:pPr algn="ctr">
            <a:lnSpc>
              <a:spcPct val="100000"/>
            </a:lnSpc>
            <a:spcAft>
              <a:spcPts val="0"/>
            </a:spcAft>
          </a:pPr>
          <a:endParaRPr lang="en-GB" sz="1400" b="1" u="sng" dirty="0">
            <a:solidFill>
              <a:schemeClr val="tx1"/>
            </a:solidFill>
            <a:effectLst/>
            <a:latin typeface="SassoonPrimaryInfant" pitchFamily="2" charset="0"/>
          </a:endParaRPr>
        </a:p>
        <a:p>
          <a:pPr algn="ctr">
            <a:lnSpc>
              <a:spcPct val="100000"/>
            </a:lnSpc>
            <a:spcAft>
              <a:spcPts val="0"/>
            </a:spcAft>
          </a:pPr>
          <a:endParaRPr lang="en-GB" sz="1400" b="1" u="sng" dirty="0">
            <a:solidFill>
              <a:schemeClr val="tx1"/>
            </a:solidFill>
            <a:effectLst/>
            <a:latin typeface="SassoonPrimaryInfant" pitchFamily="2" charset="0"/>
          </a:endParaRPr>
        </a:p>
        <a:p>
          <a:pPr algn="ctr">
            <a:lnSpc>
              <a:spcPct val="100000"/>
            </a:lnSpc>
            <a:spcAft>
              <a:spcPts val="0"/>
            </a:spcAft>
          </a:pPr>
          <a:endParaRPr lang="en-GB" sz="1400" b="1" u="sng" dirty="0">
            <a:solidFill>
              <a:schemeClr val="tx1"/>
            </a:solidFill>
            <a:effectLst/>
            <a:latin typeface="SassoonPrimaryInfant" pitchFamily="2" charset="0"/>
          </a:endParaRPr>
        </a:p>
        <a:p>
          <a:pPr algn="ctr">
            <a:lnSpc>
              <a:spcPct val="100000"/>
            </a:lnSpc>
            <a:spcAft>
              <a:spcPts val="0"/>
            </a:spcAft>
          </a:pPr>
          <a:endParaRPr lang="en-GB" sz="1400" b="1" u="sng" dirty="0">
            <a:solidFill>
              <a:schemeClr val="tx1"/>
            </a:solidFill>
            <a:effectLst/>
            <a:latin typeface="SassoonPrimaryInfant" pitchFamily="2" charset="0"/>
          </a:endParaRPr>
        </a:p>
      </dgm:t>
    </dgm:pt>
    <dgm:pt modelId="{B7A1E724-71E7-4E85-9C98-BA8CF23E6BAA}" type="parTrans" cxnId="{4537BAF3-ADD5-42F3-B5B4-382E44A2DF91}">
      <dgm:prSet/>
      <dgm:spPr/>
      <dgm:t>
        <a:bodyPr/>
        <a:lstStyle/>
        <a:p>
          <a:endParaRPr lang="en-US"/>
        </a:p>
      </dgm:t>
    </dgm:pt>
    <dgm:pt modelId="{8A3CB90A-5FF6-4EF9-A7BF-9E42678949E8}" type="sibTrans" cxnId="{4537BAF3-ADD5-42F3-B5B4-382E44A2DF91}">
      <dgm:prSet/>
      <dgm:spPr/>
      <dgm:t>
        <a:bodyPr/>
        <a:lstStyle/>
        <a:p>
          <a:endParaRPr lang="en-US"/>
        </a:p>
      </dgm:t>
    </dgm:pt>
    <dgm:pt modelId="{85E9148B-73C0-499C-97B6-6E3ECD7EC3D7}">
      <dgm:prSet/>
      <dgm:spPr/>
      <dgm:t>
        <a:bodyPr/>
        <a:lstStyle/>
        <a:p>
          <a:endParaRPr lang="en-US"/>
        </a:p>
      </dgm:t>
    </dgm:pt>
    <dgm:pt modelId="{C6213105-924B-49F1-AF55-2A9EE05B88E1}" type="parTrans" cxnId="{2AAAC315-AEC0-437A-9A96-E0952B99841E}">
      <dgm:prSet/>
      <dgm:spPr/>
      <dgm:t>
        <a:bodyPr/>
        <a:lstStyle/>
        <a:p>
          <a:endParaRPr lang="en-US"/>
        </a:p>
      </dgm:t>
    </dgm:pt>
    <dgm:pt modelId="{6346E6B2-3799-4CF0-8633-CF6B4F4E7687}" type="sibTrans" cxnId="{2AAAC315-AEC0-437A-9A96-E0952B99841E}">
      <dgm:prSet/>
      <dgm:spPr/>
      <dgm:t>
        <a:bodyPr/>
        <a:lstStyle/>
        <a:p>
          <a:endParaRPr lang="en-US"/>
        </a:p>
      </dgm:t>
    </dgm:pt>
    <dgm:pt modelId="{37855564-7416-40B4-8B39-47A57D69A7FA}">
      <dgm:prSet/>
      <dgm:spPr/>
      <dgm:t>
        <a:bodyPr/>
        <a:lstStyle/>
        <a:p>
          <a:endParaRPr lang="en-US"/>
        </a:p>
      </dgm:t>
    </dgm:pt>
    <dgm:pt modelId="{BB7F826B-3EE4-4ABF-88FA-807CE28FAB91}" type="parTrans" cxnId="{3F50ACDE-C629-44D6-9147-A7894665B151}">
      <dgm:prSet/>
      <dgm:spPr/>
      <dgm:t>
        <a:bodyPr/>
        <a:lstStyle/>
        <a:p>
          <a:endParaRPr lang="en-US"/>
        </a:p>
      </dgm:t>
    </dgm:pt>
    <dgm:pt modelId="{D9DC3065-6D73-4C2E-92B4-43EB3DC7BD65}" type="sibTrans" cxnId="{3F50ACDE-C629-44D6-9147-A7894665B151}">
      <dgm:prSet/>
      <dgm:spPr/>
      <dgm:t>
        <a:bodyPr/>
        <a:lstStyle/>
        <a:p>
          <a:endParaRPr lang="en-US"/>
        </a:p>
      </dgm:t>
    </dgm:pt>
    <dgm:pt modelId="{241CC86E-890E-4008-9EB7-BFA039EFAA45}">
      <dgm:prSet/>
      <dgm:spPr/>
      <dgm:t>
        <a:bodyPr/>
        <a:lstStyle/>
        <a:p>
          <a:endParaRPr lang="en-US"/>
        </a:p>
      </dgm:t>
    </dgm:pt>
    <dgm:pt modelId="{417E46E3-C547-4500-9987-111870B9FEF2}" type="parTrans" cxnId="{DD6664B5-BBB4-4B7D-8079-72B7E441B869}">
      <dgm:prSet/>
      <dgm:spPr/>
      <dgm:t>
        <a:bodyPr/>
        <a:lstStyle/>
        <a:p>
          <a:endParaRPr lang="en-US"/>
        </a:p>
      </dgm:t>
    </dgm:pt>
    <dgm:pt modelId="{A3185B34-FC19-48CC-BA13-7253EBD533E5}" type="sibTrans" cxnId="{DD6664B5-BBB4-4B7D-8079-72B7E441B869}">
      <dgm:prSet/>
      <dgm:spPr/>
      <dgm:t>
        <a:bodyPr/>
        <a:lstStyle/>
        <a:p>
          <a:endParaRPr lang="en-US"/>
        </a:p>
      </dgm:t>
    </dgm:pt>
    <dgm:pt modelId="{294D96F3-EF03-4886-88C4-9BE8A37BD876}">
      <dgm:prSet/>
      <dgm:spPr/>
      <dgm:t>
        <a:bodyPr/>
        <a:lstStyle/>
        <a:p>
          <a:endParaRPr lang="en-US"/>
        </a:p>
      </dgm:t>
    </dgm:pt>
    <dgm:pt modelId="{5F48823B-EC69-4C57-A290-D701A956830E}" type="parTrans" cxnId="{11373F3B-C99C-47F0-97E4-388EC6A89FF5}">
      <dgm:prSet/>
      <dgm:spPr/>
      <dgm:t>
        <a:bodyPr/>
        <a:lstStyle/>
        <a:p>
          <a:endParaRPr lang="en-US"/>
        </a:p>
      </dgm:t>
    </dgm:pt>
    <dgm:pt modelId="{DA4FD09F-E19A-4CCB-BCC4-8DD833FD687A}" type="sibTrans" cxnId="{11373F3B-C99C-47F0-97E4-388EC6A89FF5}">
      <dgm:prSet/>
      <dgm:spPr/>
      <dgm:t>
        <a:bodyPr/>
        <a:lstStyle/>
        <a:p>
          <a:endParaRPr lang="en-US"/>
        </a:p>
      </dgm:t>
    </dgm:pt>
    <dgm:pt modelId="{35069D04-04BB-44D3-A227-75CB15E110FF}">
      <dgm:prSet/>
      <dgm:spPr/>
      <dgm:t>
        <a:bodyPr/>
        <a:lstStyle/>
        <a:p>
          <a:endParaRPr lang="en-US"/>
        </a:p>
      </dgm:t>
    </dgm:pt>
    <dgm:pt modelId="{E6524304-DB93-4D27-A894-78BD679DF0F3}" type="parTrans" cxnId="{3B4EB9E1-DFA8-41FA-A79E-7F38E51E9BAA}">
      <dgm:prSet/>
      <dgm:spPr/>
      <dgm:t>
        <a:bodyPr/>
        <a:lstStyle/>
        <a:p>
          <a:endParaRPr lang="en-US"/>
        </a:p>
      </dgm:t>
    </dgm:pt>
    <dgm:pt modelId="{129B7741-0A34-4D3D-BD6D-C84A2C1217AA}" type="sibTrans" cxnId="{3B4EB9E1-DFA8-41FA-A79E-7F38E51E9BAA}">
      <dgm:prSet/>
      <dgm:spPr/>
      <dgm:t>
        <a:bodyPr/>
        <a:lstStyle/>
        <a:p>
          <a:endParaRPr lang="en-US"/>
        </a:p>
      </dgm:t>
    </dgm:pt>
    <dgm:pt modelId="{23EC0C79-5860-40A7-8F53-EEEC404E6D29}">
      <dgm:prSet/>
      <dgm:spPr/>
      <dgm:t>
        <a:bodyPr/>
        <a:lstStyle/>
        <a:p>
          <a:endParaRPr lang="en-US"/>
        </a:p>
      </dgm:t>
    </dgm:pt>
    <dgm:pt modelId="{6A10CC99-FC95-4450-9A66-4783065966A7}" type="parTrans" cxnId="{8A68BDBF-193C-42D6-A820-0BFF3903E058}">
      <dgm:prSet/>
      <dgm:spPr/>
      <dgm:t>
        <a:bodyPr/>
        <a:lstStyle/>
        <a:p>
          <a:endParaRPr lang="en-US"/>
        </a:p>
      </dgm:t>
    </dgm:pt>
    <dgm:pt modelId="{D55FCDDC-A227-40B9-B2E4-EBD51EBAE371}" type="sibTrans" cxnId="{8A68BDBF-193C-42D6-A820-0BFF3903E058}">
      <dgm:prSet/>
      <dgm:spPr/>
      <dgm:t>
        <a:bodyPr/>
        <a:lstStyle/>
        <a:p>
          <a:endParaRPr lang="en-US"/>
        </a:p>
      </dgm:t>
    </dgm:pt>
    <dgm:pt modelId="{B7FEF84D-2A82-4D44-A437-96E759E08388}">
      <dgm:prSet/>
      <dgm:spPr/>
      <dgm:t>
        <a:bodyPr/>
        <a:lstStyle/>
        <a:p>
          <a:endParaRPr lang="en-US"/>
        </a:p>
      </dgm:t>
    </dgm:pt>
    <dgm:pt modelId="{0CA6A5EF-590F-4E5B-812D-87169582016F}" type="parTrans" cxnId="{9523FAE0-40B0-4CE1-89D9-EC3250D37852}">
      <dgm:prSet/>
      <dgm:spPr/>
      <dgm:t>
        <a:bodyPr/>
        <a:lstStyle/>
        <a:p>
          <a:endParaRPr lang="en-US"/>
        </a:p>
      </dgm:t>
    </dgm:pt>
    <dgm:pt modelId="{5B8D53F9-320E-4E4F-BEC0-73A821F2512B}" type="sibTrans" cxnId="{9523FAE0-40B0-4CE1-89D9-EC3250D37852}">
      <dgm:prSet/>
      <dgm:spPr/>
      <dgm:t>
        <a:bodyPr/>
        <a:lstStyle/>
        <a:p>
          <a:endParaRPr lang="en-US"/>
        </a:p>
      </dgm:t>
    </dgm:pt>
    <dgm:pt modelId="{A2A7E1F2-75F9-4603-B8C2-312D6A8154E8}" type="pres">
      <dgm:prSet presAssocID="{04ADE5F6-7AC4-4F0F-B20E-9835D2746AC1}" presName="cycle" presStyleCnt="0">
        <dgm:presLayoutVars>
          <dgm:chMax val="1"/>
          <dgm:dir/>
          <dgm:animLvl val="ctr"/>
          <dgm:resizeHandles val="exact"/>
        </dgm:presLayoutVars>
      </dgm:prSet>
      <dgm:spPr/>
    </dgm:pt>
    <dgm:pt modelId="{E7A4A552-87C7-49F2-9BBC-E754D7E9F7EF}" type="pres">
      <dgm:prSet presAssocID="{6D59A45E-8AE2-43CA-9E87-52560CC9197E}" presName="centerShape" presStyleLbl="node0" presStyleIdx="0" presStyleCnt="1" custScaleX="143559" custScaleY="141708" custLinFactNeighborX="-535" custLinFactNeighborY="-178"/>
      <dgm:spPr/>
    </dgm:pt>
    <dgm:pt modelId="{BB5BAAA1-BC11-4B77-9B12-82255125A7BD}" type="pres">
      <dgm:prSet presAssocID="{2DE06C2B-E9A5-40B2-AAA3-7C2329495768}" presName="Name9" presStyleLbl="parChTrans1D2" presStyleIdx="0" presStyleCnt="4"/>
      <dgm:spPr/>
    </dgm:pt>
    <dgm:pt modelId="{784403CB-3748-43D5-AC9D-BA11EFF5AE23}" type="pres">
      <dgm:prSet presAssocID="{2DE06C2B-E9A5-40B2-AAA3-7C2329495768}" presName="connTx" presStyleLbl="parChTrans1D2" presStyleIdx="0" presStyleCnt="4"/>
      <dgm:spPr/>
    </dgm:pt>
    <dgm:pt modelId="{01C2BA21-8F94-42E1-839B-ABF1975B8B33}" type="pres">
      <dgm:prSet presAssocID="{813BD8F3-67ED-4783-B4B8-0CD8F2EBAD99}" presName="node" presStyleLbl="node1" presStyleIdx="0" presStyleCnt="4" custScaleX="111429" custScaleY="99389" custRadScaleRad="97780" custRadScaleInc="578">
        <dgm:presLayoutVars>
          <dgm:bulletEnabled val="1"/>
        </dgm:presLayoutVars>
      </dgm:prSet>
      <dgm:spPr/>
    </dgm:pt>
    <dgm:pt modelId="{775197D3-98DA-4527-897A-E67196B05067}" type="pres">
      <dgm:prSet presAssocID="{DFEA90B0-CAA9-429F-BF00-D668FB5B05C5}" presName="Name9" presStyleLbl="parChTrans1D2" presStyleIdx="1" presStyleCnt="4"/>
      <dgm:spPr/>
    </dgm:pt>
    <dgm:pt modelId="{1CD0BBD5-E24D-40B2-96F7-E80006306878}" type="pres">
      <dgm:prSet presAssocID="{DFEA90B0-CAA9-429F-BF00-D668FB5B05C5}" presName="connTx" presStyleLbl="parChTrans1D2" presStyleIdx="1" presStyleCnt="4"/>
      <dgm:spPr/>
    </dgm:pt>
    <dgm:pt modelId="{354F7C16-D9A3-43F7-AD3F-714542E00767}" type="pres">
      <dgm:prSet presAssocID="{9E3F7AC4-6D2B-48A8-BF46-0E33B69AEDD2}" presName="node" presStyleLbl="node1" presStyleIdx="1" presStyleCnt="4" custScaleX="108302" custScaleY="108904" custRadScaleRad="99676" custRadScaleInc="-6244">
        <dgm:presLayoutVars>
          <dgm:bulletEnabled val="1"/>
        </dgm:presLayoutVars>
      </dgm:prSet>
      <dgm:spPr/>
    </dgm:pt>
    <dgm:pt modelId="{560822D4-9D9A-41E7-A107-278B2998A5C5}" type="pres">
      <dgm:prSet presAssocID="{B86C4EE5-6F19-4143-AB18-65E091D8F668}" presName="Name9" presStyleLbl="parChTrans1D2" presStyleIdx="2" presStyleCnt="4"/>
      <dgm:spPr/>
    </dgm:pt>
    <dgm:pt modelId="{15925116-E420-4732-A46B-A4B4A1EB8444}" type="pres">
      <dgm:prSet presAssocID="{B86C4EE5-6F19-4143-AB18-65E091D8F668}" presName="connTx" presStyleLbl="parChTrans1D2" presStyleIdx="2" presStyleCnt="4"/>
      <dgm:spPr/>
    </dgm:pt>
    <dgm:pt modelId="{29EB4113-6C25-4844-9F4B-212C3E31295D}" type="pres">
      <dgm:prSet presAssocID="{7997C83B-5120-465C-B5EF-C1B5E595DA6C}" presName="node" presStyleLbl="node1" presStyleIdx="2" presStyleCnt="4" custScaleX="109051" custScaleY="97533" custRadScaleRad="97339" custRadScaleInc="1162">
        <dgm:presLayoutVars>
          <dgm:bulletEnabled val="1"/>
        </dgm:presLayoutVars>
      </dgm:prSet>
      <dgm:spPr/>
    </dgm:pt>
    <dgm:pt modelId="{B6F58F3A-5B69-4B4C-B98D-AA88A2492BFF}" type="pres">
      <dgm:prSet presAssocID="{B7A1E724-71E7-4E85-9C98-BA8CF23E6BAA}" presName="Name9" presStyleLbl="parChTrans1D2" presStyleIdx="3" presStyleCnt="4"/>
      <dgm:spPr/>
    </dgm:pt>
    <dgm:pt modelId="{D665CF52-8D92-46D5-8D19-A539A42AE2A4}" type="pres">
      <dgm:prSet presAssocID="{B7A1E724-71E7-4E85-9C98-BA8CF23E6BAA}" presName="connTx" presStyleLbl="parChTrans1D2" presStyleIdx="3" presStyleCnt="4"/>
      <dgm:spPr/>
    </dgm:pt>
    <dgm:pt modelId="{0F0A117B-4F08-4AB7-BE42-808892FE3581}" type="pres">
      <dgm:prSet presAssocID="{C287318E-65EA-4A22-904C-AED192D688B2}" presName="node" presStyleLbl="node1" presStyleIdx="3" presStyleCnt="4" custScaleX="104776" custScaleY="106080" custRadScaleRad="103206" custRadScaleInc="4751">
        <dgm:presLayoutVars>
          <dgm:bulletEnabled val="1"/>
        </dgm:presLayoutVars>
      </dgm:prSet>
      <dgm:spPr/>
    </dgm:pt>
  </dgm:ptLst>
  <dgm:cxnLst>
    <dgm:cxn modelId="{2AAAC315-AEC0-437A-9A96-E0952B99841E}" srcId="{04ADE5F6-7AC4-4F0F-B20E-9835D2746AC1}" destId="{85E9148B-73C0-499C-97B6-6E3ECD7EC3D7}" srcOrd="1" destOrd="0" parTransId="{C6213105-924B-49F1-AF55-2A9EE05B88E1}" sibTransId="{6346E6B2-3799-4CF0-8633-CF6B4F4E7687}"/>
    <dgm:cxn modelId="{9BBD5E1B-0CBC-4B35-8018-41DD58C77CC5}" srcId="{04ADE5F6-7AC4-4F0F-B20E-9835D2746AC1}" destId="{6D59A45E-8AE2-43CA-9E87-52560CC9197E}" srcOrd="0" destOrd="0" parTransId="{A3DBB9E6-85F0-4520-8657-618344008B97}" sibTransId="{9C349C6C-1A70-4F7C-B7C4-33BD127C55CD}"/>
    <dgm:cxn modelId="{8FD16A38-E934-45C9-B753-4EF5685C9BED}" srcId="{6D59A45E-8AE2-43CA-9E87-52560CC9197E}" destId="{7997C83B-5120-465C-B5EF-C1B5E595DA6C}" srcOrd="2" destOrd="0" parTransId="{B86C4EE5-6F19-4143-AB18-65E091D8F668}" sibTransId="{45290CF2-29BF-473C-A1B3-D247A4609BD1}"/>
    <dgm:cxn modelId="{11373F3B-C99C-47F0-97E4-388EC6A89FF5}" srcId="{04ADE5F6-7AC4-4F0F-B20E-9835D2746AC1}" destId="{294D96F3-EF03-4886-88C4-9BE8A37BD876}" srcOrd="4" destOrd="0" parTransId="{5F48823B-EC69-4C57-A290-D701A956830E}" sibTransId="{DA4FD09F-E19A-4CCB-BCC4-8DD833FD687A}"/>
    <dgm:cxn modelId="{1F02D23F-B3A1-4678-870D-1A555899F23F}" type="presOf" srcId="{6D59A45E-8AE2-43CA-9E87-52560CC9197E}" destId="{E7A4A552-87C7-49F2-9BBC-E754D7E9F7EF}" srcOrd="0" destOrd="0" presId="urn:microsoft.com/office/officeart/2005/8/layout/radial1"/>
    <dgm:cxn modelId="{4D533043-D60B-4F3E-80DA-65BEC081A18C}" type="presOf" srcId="{2DE06C2B-E9A5-40B2-AAA3-7C2329495768}" destId="{784403CB-3748-43D5-AC9D-BA11EFF5AE23}" srcOrd="1" destOrd="0" presId="urn:microsoft.com/office/officeart/2005/8/layout/radial1"/>
    <dgm:cxn modelId="{1314D543-8D0B-4515-BB1F-729D7652EF3B}" type="presOf" srcId="{2DE06C2B-E9A5-40B2-AAA3-7C2329495768}" destId="{BB5BAAA1-BC11-4B77-9B12-82255125A7BD}" srcOrd="0" destOrd="0" presId="urn:microsoft.com/office/officeart/2005/8/layout/radial1"/>
    <dgm:cxn modelId="{B70EE859-CAFE-4CBE-B27C-1ED96C43192D}" type="presOf" srcId="{DFEA90B0-CAA9-429F-BF00-D668FB5B05C5}" destId="{1CD0BBD5-E24D-40B2-96F7-E80006306878}" srcOrd="1" destOrd="0" presId="urn:microsoft.com/office/officeart/2005/8/layout/radial1"/>
    <dgm:cxn modelId="{3284C27B-BFC8-4C5C-A2E4-4AE3469885BB}" type="presOf" srcId="{04ADE5F6-7AC4-4F0F-B20E-9835D2746AC1}" destId="{A2A7E1F2-75F9-4603-B8C2-312D6A8154E8}" srcOrd="0" destOrd="0" presId="urn:microsoft.com/office/officeart/2005/8/layout/radial1"/>
    <dgm:cxn modelId="{0A0F747C-8027-4943-8C7B-CA12E581914C}" type="presOf" srcId="{DFEA90B0-CAA9-429F-BF00-D668FB5B05C5}" destId="{775197D3-98DA-4527-897A-E67196B05067}" srcOrd="0" destOrd="0" presId="urn:microsoft.com/office/officeart/2005/8/layout/radial1"/>
    <dgm:cxn modelId="{42973487-6255-4DDA-96C9-2907394305CB}" type="presOf" srcId="{9E3F7AC4-6D2B-48A8-BF46-0E33B69AEDD2}" destId="{354F7C16-D9A3-43F7-AD3F-714542E00767}" srcOrd="0" destOrd="0" presId="urn:microsoft.com/office/officeart/2005/8/layout/radial1"/>
    <dgm:cxn modelId="{FDE6419C-52DB-4603-B261-B433D9891297}" srcId="{6D59A45E-8AE2-43CA-9E87-52560CC9197E}" destId="{9E3F7AC4-6D2B-48A8-BF46-0E33B69AEDD2}" srcOrd="1" destOrd="0" parTransId="{DFEA90B0-CAA9-429F-BF00-D668FB5B05C5}" sibTransId="{59B1974A-329B-40F2-B566-03D6562D80A4}"/>
    <dgm:cxn modelId="{DD6664B5-BBB4-4B7D-8079-72B7E441B869}" srcId="{04ADE5F6-7AC4-4F0F-B20E-9835D2746AC1}" destId="{241CC86E-890E-4008-9EB7-BFA039EFAA45}" srcOrd="3" destOrd="0" parTransId="{417E46E3-C547-4500-9987-111870B9FEF2}" sibTransId="{A3185B34-FC19-48CC-BA13-7253EBD533E5}"/>
    <dgm:cxn modelId="{C376FBBB-7CA0-42A8-8153-123A20014744}" type="presOf" srcId="{B86C4EE5-6F19-4143-AB18-65E091D8F668}" destId="{560822D4-9D9A-41E7-A107-278B2998A5C5}" srcOrd="0" destOrd="0" presId="urn:microsoft.com/office/officeart/2005/8/layout/radial1"/>
    <dgm:cxn modelId="{8A68BDBF-193C-42D6-A820-0BFF3903E058}" srcId="{04ADE5F6-7AC4-4F0F-B20E-9835D2746AC1}" destId="{23EC0C79-5860-40A7-8F53-EEEC404E6D29}" srcOrd="6" destOrd="0" parTransId="{6A10CC99-FC95-4450-9A66-4783065966A7}" sibTransId="{D55FCDDC-A227-40B9-B2E4-EBD51EBAE371}"/>
    <dgm:cxn modelId="{078473C0-2AD4-4131-AA2C-DB03FCC7BCBD}" type="presOf" srcId="{B7A1E724-71E7-4E85-9C98-BA8CF23E6BAA}" destId="{B6F58F3A-5B69-4B4C-B98D-AA88A2492BFF}" srcOrd="0" destOrd="0" presId="urn:microsoft.com/office/officeart/2005/8/layout/radial1"/>
    <dgm:cxn modelId="{FB561BCD-A6B5-404F-B506-2229BF5320BE}" type="presOf" srcId="{7997C83B-5120-465C-B5EF-C1B5E595DA6C}" destId="{29EB4113-6C25-4844-9F4B-212C3E31295D}" srcOrd="0" destOrd="0" presId="urn:microsoft.com/office/officeart/2005/8/layout/radial1"/>
    <dgm:cxn modelId="{BC8831CE-CEF5-4DA6-B0C0-05E5C1745F29}" type="presOf" srcId="{C287318E-65EA-4A22-904C-AED192D688B2}" destId="{0F0A117B-4F08-4AB7-BE42-808892FE3581}" srcOrd="0" destOrd="0" presId="urn:microsoft.com/office/officeart/2005/8/layout/radial1"/>
    <dgm:cxn modelId="{952A86D8-F60D-4A49-9596-7EEFD52BDCDF}" type="presOf" srcId="{813BD8F3-67ED-4783-B4B8-0CD8F2EBAD99}" destId="{01C2BA21-8F94-42E1-839B-ABF1975B8B33}" srcOrd="0" destOrd="0" presId="urn:microsoft.com/office/officeart/2005/8/layout/radial1"/>
    <dgm:cxn modelId="{653A4CD9-3D1A-4D25-915A-B5F7B850805B}" type="presOf" srcId="{B7A1E724-71E7-4E85-9C98-BA8CF23E6BAA}" destId="{D665CF52-8D92-46D5-8D19-A539A42AE2A4}" srcOrd="1" destOrd="0" presId="urn:microsoft.com/office/officeart/2005/8/layout/radial1"/>
    <dgm:cxn modelId="{31E345DA-6A63-429F-8C6B-8A643B30E52A}" srcId="{6D59A45E-8AE2-43CA-9E87-52560CC9197E}" destId="{813BD8F3-67ED-4783-B4B8-0CD8F2EBAD99}" srcOrd="0" destOrd="0" parTransId="{2DE06C2B-E9A5-40B2-AAA3-7C2329495768}" sibTransId="{81673F8D-5513-4AE1-82FA-86B6C08F34CA}"/>
    <dgm:cxn modelId="{3F50ACDE-C629-44D6-9147-A7894665B151}" srcId="{04ADE5F6-7AC4-4F0F-B20E-9835D2746AC1}" destId="{37855564-7416-40B4-8B39-47A57D69A7FA}" srcOrd="2" destOrd="0" parTransId="{BB7F826B-3EE4-4ABF-88FA-807CE28FAB91}" sibTransId="{D9DC3065-6D73-4C2E-92B4-43EB3DC7BD65}"/>
    <dgm:cxn modelId="{9523FAE0-40B0-4CE1-89D9-EC3250D37852}" srcId="{04ADE5F6-7AC4-4F0F-B20E-9835D2746AC1}" destId="{B7FEF84D-2A82-4D44-A437-96E759E08388}" srcOrd="7" destOrd="0" parTransId="{0CA6A5EF-590F-4E5B-812D-87169582016F}" sibTransId="{5B8D53F9-320E-4E4F-BEC0-73A821F2512B}"/>
    <dgm:cxn modelId="{66F010E1-2D5E-4794-8CD7-1FDCA29D03DB}" type="presOf" srcId="{B86C4EE5-6F19-4143-AB18-65E091D8F668}" destId="{15925116-E420-4732-A46B-A4B4A1EB8444}" srcOrd="1" destOrd="0" presId="urn:microsoft.com/office/officeart/2005/8/layout/radial1"/>
    <dgm:cxn modelId="{3B4EB9E1-DFA8-41FA-A79E-7F38E51E9BAA}" srcId="{04ADE5F6-7AC4-4F0F-B20E-9835D2746AC1}" destId="{35069D04-04BB-44D3-A227-75CB15E110FF}" srcOrd="5" destOrd="0" parTransId="{E6524304-DB93-4D27-A894-78BD679DF0F3}" sibTransId="{129B7741-0A34-4D3D-BD6D-C84A2C1217AA}"/>
    <dgm:cxn modelId="{4537BAF3-ADD5-42F3-B5B4-382E44A2DF91}" srcId="{6D59A45E-8AE2-43CA-9E87-52560CC9197E}" destId="{C287318E-65EA-4A22-904C-AED192D688B2}" srcOrd="3" destOrd="0" parTransId="{B7A1E724-71E7-4E85-9C98-BA8CF23E6BAA}" sibTransId="{8A3CB90A-5FF6-4EF9-A7BF-9E42678949E8}"/>
    <dgm:cxn modelId="{5167DF27-1A4D-4D7D-AD45-D3013F50D6C1}" type="presParOf" srcId="{A2A7E1F2-75F9-4603-B8C2-312D6A8154E8}" destId="{E7A4A552-87C7-49F2-9BBC-E754D7E9F7EF}" srcOrd="0" destOrd="0" presId="urn:microsoft.com/office/officeart/2005/8/layout/radial1"/>
    <dgm:cxn modelId="{9805E936-B50F-4457-9456-13DE4B61D56C}" type="presParOf" srcId="{A2A7E1F2-75F9-4603-B8C2-312D6A8154E8}" destId="{BB5BAAA1-BC11-4B77-9B12-82255125A7BD}" srcOrd="1" destOrd="0" presId="urn:microsoft.com/office/officeart/2005/8/layout/radial1"/>
    <dgm:cxn modelId="{4E09233F-3F77-4139-9C02-EFF0A140ADAA}" type="presParOf" srcId="{BB5BAAA1-BC11-4B77-9B12-82255125A7BD}" destId="{784403CB-3748-43D5-AC9D-BA11EFF5AE23}" srcOrd="0" destOrd="0" presId="urn:microsoft.com/office/officeart/2005/8/layout/radial1"/>
    <dgm:cxn modelId="{D9158599-4107-4E2F-A724-DDB28B7CAE27}" type="presParOf" srcId="{A2A7E1F2-75F9-4603-B8C2-312D6A8154E8}" destId="{01C2BA21-8F94-42E1-839B-ABF1975B8B33}" srcOrd="2" destOrd="0" presId="urn:microsoft.com/office/officeart/2005/8/layout/radial1"/>
    <dgm:cxn modelId="{39C7DEC8-D6CF-4699-A405-5DCE4B40EBE2}" type="presParOf" srcId="{A2A7E1F2-75F9-4603-B8C2-312D6A8154E8}" destId="{775197D3-98DA-4527-897A-E67196B05067}" srcOrd="3" destOrd="0" presId="urn:microsoft.com/office/officeart/2005/8/layout/radial1"/>
    <dgm:cxn modelId="{80DDAFAB-267F-40E8-B4EA-8153EED3786F}" type="presParOf" srcId="{775197D3-98DA-4527-897A-E67196B05067}" destId="{1CD0BBD5-E24D-40B2-96F7-E80006306878}" srcOrd="0" destOrd="0" presId="urn:microsoft.com/office/officeart/2005/8/layout/radial1"/>
    <dgm:cxn modelId="{4F0F19E1-2E07-46AE-AA5C-480833468DEC}" type="presParOf" srcId="{A2A7E1F2-75F9-4603-B8C2-312D6A8154E8}" destId="{354F7C16-D9A3-43F7-AD3F-714542E00767}" srcOrd="4" destOrd="0" presId="urn:microsoft.com/office/officeart/2005/8/layout/radial1"/>
    <dgm:cxn modelId="{555F7BB1-5B83-44B3-A918-3D205863299B}" type="presParOf" srcId="{A2A7E1F2-75F9-4603-B8C2-312D6A8154E8}" destId="{560822D4-9D9A-41E7-A107-278B2998A5C5}" srcOrd="5" destOrd="0" presId="urn:microsoft.com/office/officeart/2005/8/layout/radial1"/>
    <dgm:cxn modelId="{73FC8D44-195D-4E74-BD7B-A507AABD4006}" type="presParOf" srcId="{560822D4-9D9A-41E7-A107-278B2998A5C5}" destId="{15925116-E420-4732-A46B-A4B4A1EB8444}" srcOrd="0" destOrd="0" presId="urn:microsoft.com/office/officeart/2005/8/layout/radial1"/>
    <dgm:cxn modelId="{30313E83-6AAC-4BBC-B6E8-127605B2F7AC}" type="presParOf" srcId="{A2A7E1F2-75F9-4603-B8C2-312D6A8154E8}" destId="{29EB4113-6C25-4844-9F4B-212C3E31295D}" srcOrd="6" destOrd="0" presId="urn:microsoft.com/office/officeart/2005/8/layout/radial1"/>
    <dgm:cxn modelId="{426AF658-45D9-43AF-B1C1-5EA4100917B9}" type="presParOf" srcId="{A2A7E1F2-75F9-4603-B8C2-312D6A8154E8}" destId="{B6F58F3A-5B69-4B4C-B98D-AA88A2492BFF}" srcOrd="7" destOrd="0" presId="urn:microsoft.com/office/officeart/2005/8/layout/radial1"/>
    <dgm:cxn modelId="{50EDBB25-7973-446E-B127-8D258A74A9F0}" type="presParOf" srcId="{B6F58F3A-5B69-4B4C-B98D-AA88A2492BFF}" destId="{D665CF52-8D92-46D5-8D19-A539A42AE2A4}" srcOrd="0" destOrd="0" presId="urn:microsoft.com/office/officeart/2005/8/layout/radial1"/>
    <dgm:cxn modelId="{01B6967D-2CB9-418D-944B-D2C39AC8B55F}" type="presParOf" srcId="{A2A7E1F2-75F9-4603-B8C2-312D6A8154E8}" destId="{0F0A117B-4F08-4AB7-BE42-808892FE3581}" srcOrd="8"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A4A552-87C7-49F2-9BBC-E754D7E9F7EF}">
      <dsp:nvSpPr>
        <dsp:cNvPr id="0" name=""/>
        <dsp:cNvSpPr/>
      </dsp:nvSpPr>
      <dsp:spPr>
        <a:xfrm>
          <a:off x="3186637" y="1989729"/>
          <a:ext cx="2579305" cy="2546048"/>
        </a:xfrm>
        <a:prstGeom prst="ellipse">
          <a:avLst/>
        </a:prstGeom>
        <a:solidFill>
          <a:srgbClr val="99CCFF"/>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100000"/>
            </a:lnSpc>
            <a:spcBef>
              <a:spcPct val="0"/>
            </a:spcBef>
            <a:spcAft>
              <a:spcPts val="0"/>
            </a:spcAft>
            <a:buNone/>
          </a:pPr>
          <a:r>
            <a:rPr lang="en-GB" sz="900" b="1" u="sng" kern="1200" dirty="0">
              <a:solidFill>
                <a:schemeClr val="tx1"/>
              </a:solidFill>
              <a:latin typeface="SassoonPrimaryInfant" pitchFamily="2" charset="0"/>
            </a:rPr>
            <a:t>Working Scientifically</a:t>
          </a:r>
        </a:p>
        <a:p>
          <a:pPr marL="0" lvl="0" indent="0" algn="ctr" defTabSz="400050">
            <a:lnSpc>
              <a:spcPct val="100000"/>
            </a:lnSpc>
            <a:spcBef>
              <a:spcPct val="0"/>
            </a:spcBef>
            <a:spcAft>
              <a:spcPts val="0"/>
            </a:spcAft>
            <a:buNone/>
          </a:pPr>
          <a:r>
            <a:rPr lang="en-GB" sz="900" b="1" kern="1200" dirty="0">
              <a:solidFill>
                <a:schemeClr val="tx1"/>
              </a:solidFill>
              <a:latin typeface="SassoonPrimaryInfant" pitchFamily="2" charset="0"/>
            </a:rPr>
            <a:t>Ask simple questions and recognise that they can be answered in different ways.</a:t>
          </a:r>
        </a:p>
        <a:p>
          <a:pPr marL="0" lvl="0" indent="0" algn="ctr" defTabSz="400050">
            <a:lnSpc>
              <a:spcPct val="100000"/>
            </a:lnSpc>
            <a:spcBef>
              <a:spcPct val="0"/>
            </a:spcBef>
            <a:spcAft>
              <a:spcPts val="0"/>
            </a:spcAft>
            <a:buNone/>
          </a:pPr>
          <a:r>
            <a:rPr lang="en-GB" sz="900" b="1" kern="1200" dirty="0">
              <a:solidFill>
                <a:schemeClr val="tx1"/>
              </a:solidFill>
              <a:latin typeface="SassoonPrimaryInfant" pitchFamily="2" charset="0"/>
            </a:rPr>
            <a:t>Observe closely, using simple equipment.</a:t>
          </a:r>
        </a:p>
        <a:p>
          <a:pPr marL="0" lvl="0" indent="0" algn="ctr" defTabSz="400050">
            <a:lnSpc>
              <a:spcPct val="100000"/>
            </a:lnSpc>
            <a:spcBef>
              <a:spcPct val="0"/>
            </a:spcBef>
            <a:spcAft>
              <a:spcPts val="0"/>
            </a:spcAft>
            <a:buNone/>
          </a:pPr>
          <a:r>
            <a:rPr lang="en-GB" sz="900" b="1" kern="1200" dirty="0">
              <a:solidFill>
                <a:schemeClr val="tx1"/>
              </a:solidFill>
              <a:latin typeface="SassoonPrimaryInfant" pitchFamily="2" charset="0"/>
            </a:rPr>
            <a:t>Perform simple tests.</a:t>
          </a:r>
        </a:p>
        <a:p>
          <a:pPr marL="0" lvl="0" indent="0" algn="ctr" defTabSz="400050">
            <a:lnSpc>
              <a:spcPct val="100000"/>
            </a:lnSpc>
            <a:spcBef>
              <a:spcPct val="0"/>
            </a:spcBef>
            <a:spcAft>
              <a:spcPts val="0"/>
            </a:spcAft>
            <a:buNone/>
          </a:pPr>
          <a:r>
            <a:rPr lang="en-GB" sz="900" b="1" kern="1200" dirty="0">
              <a:solidFill>
                <a:schemeClr val="tx1"/>
              </a:solidFill>
              <a:latin typeface="SassoonPrimaryInfant" pitchFamily="2" charset="0"/>
            </a:rPr>
            <a:t>Identify and classify.</a:t>
          </a:r>
        </a:p>
        <a:p>
          <a:pPr marL="0" lvl="0" indent="0" algn="ctr" defTabSz="400050">
            <a:lnSpc>
              <a:spcPct val="100000"/>
            </a:lnSpc>
            <a:spcBef>
              <a:spcPct val="0"/>
            </a:spcBef>
            <a:spcAft>
              <a:spcPts val="0"/>
            </a:spcAft>
            <a:buNone/>
          </a:pPr>
          <a:r>
            <a:rPr lang="en-GB" sz="900" b="1" kern="1200" dirty="0">
              <a:solidFill>
                <a:schemeClr val="tx1"/>
              </a:solidFill>
              <a:latin typeface="SassoonPrimaryInfant" pitchFamily="2" charset="0"/>
            </a:rPr>
            <a:t>Use their observations and ideas to suggest answers to questions.</a:t>
          </a:r>
        </a:p>
        <a:p>
          <a:pPr marL="0" lvl="0" indent="0" algn="ctr" defTabSz="400050">
            <a:lnSpc>
              <a:spcPct val="100000"/>
            </a:lnSpc>
            <a:spcBef>
              <a:spcPct val="0"/>
            </a:spcBef>
            <a:spcAft>
              <a:spcPts val="0"/>
            </a:spcAft>
            <a:buNone/>
          </a:pPr>
          <a:r>
            <a:rPr lang="en-GB" sz="900" b="1" kern="1200" dirty="0">
              <a:solidFill>
                <a:schemeClr val="tx1"/>
              </a:solidFill>
              <a:latin typeface="SassoonPrimaryInfant" pitchFamily="2" charset="0"/>
            </a:rPr>
            <a:t>Gather and record data to help in answering questions.</a:t>
          </a:r>
          <a:endParaRPr lang="en-US" sz="900" kern="1200" dirty="0">
            <a:latin typeface="SassoonPrimaryInfant" pitchFamily="2" charset="0"/>
          </a:endParaRPr>
        </a:p>
      </dsp:txBody>
      <dsp:txXfrm>
        <a:off x="3564367" y="2362589"/>
        <a:ext cx="1823845" cy="1800328"/>
      </dsp:txXfrm>
    </dsp:sp>
    <dsp:sp modelId="{BB5BAAA1-BC11-4B77-9B12-82255125A7BD}">
      <dsp:nvSpPr>
        <dsp:cNvPr id="0" name=""/>
        <dsp:cNvSpPr/>
      </dsp:nvSpPr>
      <dsp:spPr>
        <a:xfrm rot="16253416">
          <a:off x="4440242" y="1915279"/>
          <a:ext cx="113415" cy="35797"/>
        </a:xfrm>
        <a:custGeom>
          <a:avLst/>
          <a:gdLst/>
          <a:ahLst/>
          <a:cxnLst/>
          <a:rect l="0" t="0" r="0" b="0"/>
          <a:pathLst>
            <a:path>
              <a:moveTo>
                <a:pt x="0" y="17898"/>
              </a:moveTo>
              <a:lnTo>
                <a:pt x="113415" y="1789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494115" y="1930342"/>
        <a:ext cx="5670" cy="5670"/>
      </dsp:txXfrm>
    </dsp:sp>
    <dsp:sp modelId="{01C2BA21-8F94-42E1-839B-ABF1975B8B33}">
      <dsp:nvSpPr>
        <dsp:cNvPr id="0" name=""/>
        <dsp:cNvSpPr/>
      </dsp:nvSpPr>
      <dsp:spPr>
        <a:xfrm>
          <a:off x="3510690" y="90854"/>
          <a:ext cx="2002029" cy="1785708"/>
        </a:xfrm>
        <a:prstGeom prst="ellipse">
          <a:avLst/>
        </a:prstGeom>
        <a:solidFill>
          <a:srgbClr val="FFFF66"/>
        </a:solidFill>
        <a:ln w="12700" cap="flat" cmpd="sng" algn="ctr">
          <a:solidFill>
            <a:schemeClr val="accent4">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b="1" u="sng" kern="1200" dirty="0">
              <a:solidFill>
                <a:schemeClr val="tx1"/>
              </a:solidFill>
              <a:latin typeface="SassoonPrimaryInfant" pitchFamily="2" charset="0"/>
            </a:rPr>
            <a:t>Plants</a:t>
          </a:r>
        </a:p>
        <a:p>
          <a:pPr marL="0" lvl="0" indent="0" algn="ctr" defTabSz="622300">
            <a:lnSpc>
              <a:spcPct val="90000"/>
            </a:lnSpc>
            <a:spcBef>
              <a:spcPct val="0"/>
            </a:spcBef>
            <a:spcAft>
              <a:spcPct val="35000"/>
            </a:spcAft>
            <a:buNone/>
          </a:pPr>
          <a:endParaRPr lang="en-GB" sz="1400" b="1" u="sng" kern="1200" dirty="0">
            <a:solidFill>
              <a:schemeClr val="tx1"/>
            </a:solidFill>
            <a:latin typeface="SassoonPrimaryInfant" pitchFamily="2" charset="0"/>
          </a:endParaRPr>
        </a:p>
        <a:p>
          <a:pPr marL="0" lvl="0" indent="0" algn="ctr" defTabSz="622300">
            <a:lnSpc>
              <a:spcPct val="90000"/>
            </a:lnSpc>
            <a:spcBef>
              <a:spcPct val="0"/>
            </a:spcBef>
            <a:spcAft>
              <a:spcPct val="35000"/>
            </a:spcAft>
            <a:buNone/>
          </a:pPr>
          <a:endParaRPr lang="en-GB" sz="1400" b="1" u="sng" kern="1200" dirty="0">
            <a:solidFill>
              <a:schemeClr val="tx1"/>
            </a:solidFill>
            <a:latin typeface="SassoonPrimaryInfant" pitchFamily="2" charset="0"/>
          </a:endParaRPr>
        </a:p>
        <a:p>
          <a:pPr marL="0" lvl="0" indent="0" algn="ctr" defTabSz="622300">
            <a:lnSpc>
              <a:spcPct val="90000"/>
            </a:lnSpc>
            <a:spcBef>
              <a:spcPct val="0"/>
            </a:spcBef>
            <a:spcAft>
              <a:spcPct val="35000"/>
            </a:spcAft>
            <a:buNone/>
          </a:pPr>
          <a:endParaRPr lang="en-GB" sz="1400" b="1" u="sng" kern="1200" dirty="0">
            <a:solidFill>
              <a:schemeClr val="tx1"/>
            </a:solidFill>
            <a:latin typeface="SassoonPrimaryInfant" pitchFamily="2" charset="0"/>
          </a:endParaRPr>
        </a:p>
      </dsp:txBody>
      <dsp:txXfrm>
        <a:off x="3803880" y="352365"/>
        <a:ext cx="1415649" cy="1262686"/>
      </dsp:txXfrm>
    </dsp:sp>
    <dsp:sp modelId="{775197D3-98DA-4527-897A-E67196B05067}">
      <dsp:nvSpPr>
        <dsp:cNvPr id="0" name=""/>
        <dsp:cNvSpPr/>
      </dsp:nvSpPr>
      <dsp:spPr>
        <a:xfrm rot="21445337">
          <a:off x="5764556" y="3184746"/>
          <a:ext cx="93809" cy="35797"/>
        </a:xfrm>
        <a:custGeom>
          <a:avLst/>
          <a:gdLst/>
          <a:ahLst/>
          <a:cxnLst/>
          <a:rect l="0" t="0" r="0" b="0"/>
          <a:pathLst>
            <a:path>
              <a:moveTo>
                <a:pt x="0" y="17898"/>
              </a:moveTo>
              <a:lnTo>
                <a:pt x="93809" y="1789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809115" y="3200299"/>
        <a:ext cx="4690" cy="4690"/>
      </dsp:txXfrm>
    </dsp:sp>
    <dsp:sp modelId="{354F7C16-D9A3-43F7-AD3F-714542E00767}">
      <dsp:nvSpPr>
        <dsp:cNvPr id="0" name=""/>
        <dsp:cNvSpPr/>
      </dsp:nvSpPr>
      <dsp:spPr>
        <a:xfrm>
          <a:off x="5857345" y="2178446"/>
          <a:ext cx="1945847" cy="1956663"/>
        </a:xfrm>
        <a:prstGeom prst="ellipse">
          <a:avLst/>
        </a:prstGeom>
        <a:solidFill>
          <a:srgbClr val="FF9999"/>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endParaRPr lang="en-GB" sz="1400" b="1" u="sng" kern="1200" dirty="0">
            <a:solidFill>
              <a:schemeClr val="tx1"/>
            </a:solidFill>
            <a:effectLst/>
            <a:latin typeface="SassoonPrimaryInfant" pitchFamily="2" charset="0"/>
          </a:endParaRPr>
        </a:p>
        <a:p>
          <a:pPr marL="0" lvl="0" indent="0" algn="ctr" defTabSz="622300">
            <a:lnSpc>
              <a:spcPct val="90000"/>
            </a:lnSpc>
            <a:spcBef>
              <a:spcPct val="0"/>
            </a:spcBef>
            <a:spcAft>
              <a:spcPct val="35000"/>
            </a:spcAft>
            <a:buNone/>
          </a:pPr>
          <a:r>
            <a:rPr lang="en-GB" sz="1400" b="1" u="sng" kern="1200" dirty="0">
              <a:solidFill>
                <a:schemeClr val="tx1"/>
              </a:solidFill>
              <a:latin typeface="SassoonPrimaryInfant" pitchFamily="2" charset="0"/>
            </a:rPr>
            <a:t>Living things and their habitats:</a:t>
          </a:r>
        </a:p>
        <a:p>
          <a:pPr marL="0" lvl="0" indent="0" algn="ctr" defTabSz="622300">
            <a:lnSpc>
              <a:spcPct val="90000"/>
            </a:lnSpc>
            <a:spcBef>
              <a:spcPct val="0"/>
            </a:spcBef>
            <a:spcAft>
              <a:spcPct val="35000"/>
            </a:spcAft>
            <a:buNone/>
          </a:pPr>
          <a:endParaRPr lang="en-GB" sz="1400" b="1" u="sng" kern="1200" dirty="0">
            <a:solidFill>
              <a:schemeClr val="tx1"/>
            </a:solidFill>
            <a:effectLst/>
            <a:latin typeface="SassoonPrimaryInfant" pitchFamily="2" charset="0"/>
          </a:endParaRPr>
        </a:p>
        <a:p>
          <a:pPr marL="0" lvl="0" indent="0" algn="ctr" defTabSz="622300">
            <a:lnSpc>
              <a:spcPct val="90000"/>
            </a:lnSpc>
            <a:spcBef>
              <a:spcPct val="0"/>
            </a:spcBef>
            <a:spcAft>
              <a:spcPct val="35000"/>
            </a:spcAft>
            <a:buNone/>
          </a:pPr>
          <a:endParaRPr lang="en-GB" sz="1400" b="1" u="sng" kern="1200" dirty="0">
            <a:solidFill>
              <a:schemeClr val="tx1"/>
            </a:solidFill>
            <a:effectLst/>
            <a:latin typeface="SassoonPrimaryInfant" pitchFamily="2" charset="0"/>
          </a:endParaRPr>
        </a:p>
        <a:p>
          <a:pPr marL="0" lvl="0" indent="0" algn="ctr" defTabSz="622300">
            <a:lnSpc>
              <a:spcPct val="90000"/>
            </a:lnSpc>
            <a:spcBef>
              <a:spcPct val="0"/>
            </a:spcBef>
            <a:spcAft>
              <a:spcPct val="35000"/>
            </a:spcAft>
            <a:buNone/>
          </a:pPr>
          <a:endParaRPr lang="en-GB" sz="1400" b="1" u="sng" kern="1200" dirty="0">
            <a:solidFill>
              <a:schemeClr val="tx1"/>
            </a:solidFill>
            <a:effectLst/>
            <a:latin typeface="SassoonPrimaryInfant" pitchFamily="2" charset="0"/>
          </a:endParaRPr>
        </a:p>
        <a:p>
          <a:pPr marL="0" lvl="0" indent="0" algn="ctr" defTabSz="622300">
            <a:lnSpc>
              <a:spcPct val="90000"/>
            </a:lnSpc>
            <a:spcBef>
              <a:spcPct val="0"/>
            </a:spcBef>
            <a:spcAft>
              <a:spcPct val="35000"/>
            </a:spcAft>
            <a:buNone/>
          </a:pPr>
          <a:endParaRPr lang="en-GB" sz="1400" b="1" u="sng" kern="1200" dirty="0">
            <a:solidFill>
              <a:schemeClr val="tx1"/>
            </a:solidFill>
            <a:effectLst/>
            <a:latin typeface="SassoonPrimaryInfant" pitchFamily="2" charset="0"/>
          </a:endParaRPr>
        </a:p>
      </dsp:txBody>
      <dsp:txXfrm>
        <a:off x="6142308" y="2464993"/>
        <a:ext cx="1375921" cy="1383569"/>
      </dsp:txXfrm>
    </dsp:sp>
    <dsp:sp modelId="{560822D4-9D9A-41E7-A107-278B2998A5C5}">
      <dsp:nvSpPr>
        <dsp:cNvPr id="0" name=""/>
        <dsp:cNvSpPr/>
      </dsp:nvSpPr>
      <dsp:spPr>
        <a:xfrm rot="5393607">
          <a:off x="4410728" y="4585933"/>
          <a:ext cx="136111" cy="35797"/>
        </a:xfrm>
        <a:custGeom>
          <a:avLst/>
          <a:gdLst/>
          <a:ahLst/>
          <a:cxnLst/>
          <a:rect l="0" t="0" r="0" b="0"/>
          <a:pathLst>
            <a:path>
              <a:moveTo>
                <a:pt x="0" y="17898"/>
              </a:moveTo>
              <a:lnTo>
                <a:pt x="136111" y="1789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475381" y="4600429"/>
        <a:ext cx="6805" cy="6805"/>
      </dsp:txXfrm>
    </dsp:sp>
    <dsp:sp modelId="{29EB4113-6C25-4844-9F4B-212C3E31295D}">
      <dsp:nvSpPr>
        <dsp:cNvPr id="0" name=""/>
        <dsp:cNvSpPr/>
      </dsp:nvSpPr>
      <dsp:spPr>
        <a:xfrm>
          <a:off x="3500887" y="4671886"/>
          <a:ext cx="1959304" cy="1752362"/>
        </a:xfrm>
        <a:prstGeom prst="ellipse">
          <a:avLst/>
        </a:prstGeom>
        <a:solidFill>
          <a:srgbClr val="CC99FF"/>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b="1" u="sng" kern="1200" dirty="0">
              <a:solidFill>
                <a:schemeClr val="tx1"/>
              </a:solidFill>
              <a:latin typeface="SassoonPrimaryInfant" pitchFamily="2" charset="0"/>
            </a:rPr>
            <a:t>Animals, including humans</a:t>
          </a:r>
        </a:p>
        <a:p>
          <a:pPr marL="0" lvl="0" indent="0" algn="ctr" defTabSz="622300">
            <a:lnSpc>
              <a:spcPct val="90000"/>
            </a:lnSpc>
            <a:spcBef>
              <a:spcPct val="0"/>
            </a:spcBef>
            <a:spcAft>
              <a:spcPct val="35000"/>
            </a:spcAft>
            <a:buNone/>
          </a:pPr>
          <a:endParaRPr lang="en-GB" sz="1400" b="1" u="sng" kern="1200" dirty="0">
            <a:solidFill>
              <a:schemeClr val="tx1"/>
            </a:solidFill>
            <a:latin typeface="SassoonPrimaryInfant" pitchFamily="2" charset="0"/>
          </a:endParaRPr>
        </a:p>
        <a:p>
          <a:pPr marL="0" lvl="0" indent="0" algn="ctr" defTabSz="622300">
            <a:lnSpc>
              <a:spcPct val="90000"/>
            </a:lnSpc>
            <a:spcBef>
              <a:spcPct val="0"/>
            </a:spcBef>
            <a:spcAft>
              <a:spcPct val="35000"/>
            </a:spcAft>
            <a:buNone/>
          </a:pPr>
          <a:endParaRPr lang="en-GB" sz="1400" b="1" u="sng" kern="1200" dirty="0">
            <a:solidFill>
              <a:schemeClr val="tx1"/>
            </a:solidFill>
            <a:latin typeface="SassoonPrimaryInfant" pitchFamily="2" charset="0"/>
          </a:endParaRPr>
        </a:p>
        <a:p>
          <a:pPr marL="0" lvl="0" indent="0" algn="ctr" defTabSz="622300">
            <a:lnSpc>
              <a:spcPct val="90000"/>
            </a:lnSpc>
            <a:spcBef>
              <a:spcPct val="0"/>
            </a:spcBef>
            <a:spcAft>
              <a:spcPct val="35000"/>
            </a:spcAft>
            <a:buNone/>
          </a:pPr>
          <a:endParaRPr lang="en-GB" sz="1400" b="1" u="sng" kern="1200" dirty="0">
            <a:solidFill>
              <a:schemeClr val="tx1"/>
            </a:solidFill>
            <a:latin typeface="SassoonPrimaryInfant" pitchFamily="2" charset="0"/>
          </a:endParaRPr>
        </a:p>
      </dsp:txBody>
      <dsp:txXfrm>
        <a:off x="3787820" y="4928513"/>
        <a:ext cx="1385438" cy="1239108"/>
      </dsp:txXfrm>
    </dsp:sp>
    <dsp:sp modelId="{B6F58F3A-5B69-4B4C-B98D-AA88A2492BFF}">
      <dsp:nvSpPr>
        <dsp:cNvPr id="0" name=""/>
        <dsp:cNvSpPr/>
      </dsp:nvSpPr>
      <dsp:spPr>
        <a:xfrm rot="10917645">
          <a:off x="3029336" y="3198025"/>
          <a:ext cx="158122" cy="35797"/>
        </a:xfrm>
        <a:custGeom>
          <a:avLst/>
          <a:gdLst/>
          <a:ahLst/>
          <a:cxnLst/>
          <a:rect l="0" t="0" r="0" b="0"/>
          <a:pathLst>
            <a:path>
              <a:moveTo>
                <a:pt x="0" y="17898"/>
              </a:moveTo>
              <a:lnTo>
                <a:pt x="158122" y="1789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rot="10800000">
        <a:off x="3104444" y="3211971"/>
        <a:ext cx="7906" cy="7906"/>
      </dsp:txXfrm>
    </dsp:sp>
    <dsp:sp modelId="{0F0A117B-4F08-4AB7-BE42-808892FE3581}">
      <dsp:nvSpPr>
        <dsp:cNvPr id="0" name=""/>
        <dsp:cNvSpPr/>
      </dsp:nvSpPr>
      <dsp:spPr>
        <a:xfrm>
          <a:off x="1147424" y="2228051"/>
          <a:ext cx="1882496" cy="1905925"/>
        </a:xfrm>
        <a:prstGeom prst="ellipse">
          <a:avLst/>
        </a:prstGeom>
        <a:solidFill>
          <a:srgbClr val="CCFF99"/>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100000"/>
            </a:lnSpc>
            <a:spcBef>
              <a:spcPct val="0"/>
            </a:spcBef>
            <a:spcAft>
              <a:spcPts val="0"/>
            </a:spcAft>
            <a:buNone/>
          </a:pPr>
          <a:r>
            <a:rPr lang="en-GB" sz="1400" b="1" u="sng" kern="1200">
              <a:solidFill>
                <a:schemeClr val="tx1"/>
              </a:solidFill>
              <a:effectLst/>
              <a:latin typeface="SassoonPrimaryInfant" pitchFamily="2" charset="0"/>
            </a:rPr>
            <a:t>Uses of everyday </a:t>
          </a:r>
          <a:r>
            <a:rPr lang="en-GB" sz="1400" b="1" u="sng" kern="1200" dirty="0">
              <a:solidFill>
                <a:schemeClr val="tx1"/>
              </a:solidFill>
              <a:effectLst/>
              <a:latin typeface="SassoonPrimaryInfant" pitchFamily="2" charset="0"/>
            </a:rPr>
            <a:t>materials</a:t>
          </a:r>
        </a:p>
        <a:p>
          <a:pPr marL="0" lvl="0" indent="0" algn="ctr" defTabSz="622300">
            <a:lnSpc>
              <a:spcPct val="100000"/>
            </a:lnSpc>
            <a:spcBef>
              <a:spcPct val="0"/>
            </a:spcBef>
            <a:spcAft>
              <a:spcPts val="0"/>
            </a:spcAft>
            <a:buNone/>
          </a:pPr>
          <a:endParaRPr lang="en-GB" sz="1400" b="1" u="sng" kern="1200" dirty="0">
            <a:solidFill>
              <a:schemeClr val="tx1"/>
            </a:solidFill>
            <a:effectLst/>
            <a:latin typeface="SassoonPrimaryInfant" pitchFamily="2" charset="0"/>
          </a:endParaRPr>
        </a:p>
        <a:p>
          <a:pPr marL="0" lvl="0" indent="0" algn="ctr" defTabSz="622300">
            <a:lnSpc>
              <a:spcPct val="100000"/>
            </a:lnSpc>
            <a:spcBef>
              <a:spcPct val="0"/>
            </a:spcBef>
            <a:spcAft>
              <a:spcPts val="0"/>
            </a:spcAft>
            <a:buNone/>
          </a:pPr>
          <a:endParaRPr lang="en-GB" sz="1400" b="1" u="sng" kern="1200" dirty="0">
            <a:solidFill>
              <a:schemeClr val="tx1"/>
            </a:solidFill>
            <a:effectLst/>
            <a:latin typeface="SassoonPrimaryInfant" pitchFamily="2" charset="0"/>
          </a:endParaRPr>
        </a:p>
        <a:p>
          <a:pPr marL="0" lvl="0" indent="0" algn="ctr" defTabSz="622300">
            <a:lnSpc>
              <a:spcPct val="100000"/>
            </a:lnSpc>
            <a:spcBef>
              <a:spcPct val="0"/>
            </a:spcBef>
            <a:spcAft>
              <a:spcPts val="0"/>
            </a:spcAft>
            <a:buNone/>
          </a:pPr>
          <a:endParaRPr lang="en-GB" sz="1400" b="1" u="sng" kern="1200" dirty="0">
            <a:solidFill>
              <a:schemeClr val="tx1"/>
            </a:solidFill>
            <a:effectLst/>
            <a:latin typeface="SassoonPrimaryInfant" pitchFamily="2" charset="0"/>
          </a:endParaRPr>
        </a:p>
        <a:p>
          <a:pPr marL="0" lvl="0" indent="0" algn="ctr" defTabSz="622300">
            <a:lnSpc>
              <a:spcPct val="100000"/>
            </a:lnSpc>
            <a:spcBef>
              <a:spcPct val="0"/>
            </a:spcBef>
            <a:spcAft>
              <a:spcPts val="0"/>
            </a:spcAft>
            <a:buNone/>
          </a:pPr>
          <a:endParaRPr lang="en-GB" sz="1400" b="1" u="sng" kern="1200" dirty="0">
            <a:solidFill>
              <a:schemeClr val="tx1"/>
            </a:solidFill>
            <a:effectLst/>
            <a:latin typeface="SassoonPrimaryInfant" pitchFamily="2" charset="0"/>
          </a:endParaRPr>
        </a:p>
        <a:p>
          <a:pPr marL="0" lvl="0" indent="0" algn="ctr" defTabSz="622300">
            <a:lnSpc>
              <a:spcPct val="100000"/>
            </a:lnSpc>
            <a:spcBef>
              <a:spcPct val="0"/>
            </a:spcBef>
            <a:spcAft>
              <a:spcPts val="0"/>
            </a:spcAft>
            <a:buNone/>
          </a:pPr>
          <a:endParaRPr lang="en-GB" sz="1400" b="1" u="sng" kern="1200" dirty="0">
            <a:solidFill>
              <a:schemeClr val="tx1"/>
            </a:solidFill>
            <a:effectLst/>
            <a:latin typeface="SassoonPrimaryInfant" pitchFamily="2" charset="0"/>
          </a:endParaRPr>
        </a:p>
      </dsp:txBody>
      <dsp:txXfrm>
        <a:off x="1423109" y="2507167"/>
        <a:ext cx="1331126" cy="1347693"/>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F2BC0EF-F754-41E0-9703-6BA6AC40BC78}" type="datetimeFigureOut">
              <a:rPr lang="en-GB" smtClean="0"/>
              <a:t>01/09/2020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7AC1C1-D592-4111-AB36-399A17399A93}" type="slidenum">
              <a:rPr lang="en-GB" smtClean="0"/>
              <a:t>‹#›</a:t>
            </a:fld>
            <a:endParaRPr lang="en-GB"/>
          </a:p>
        </p:txBody>
      </p:sp>
    </p:spTree>
    <p:extLst>
      <p:ext uri="{BB962C8B-B14F-4D97-AF65-F5344CB8AC3E}">
        <p14:creationId xmlns:p14="http://schemas.microsoft.com/office/powerpoint/2010/main" val="1585908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F2BC0EF-F754-41E0-9703-6BA6AC40BC78}" type="datetimeFigureOut">
              <a:rPr lang="en-GB" smtClean="0"/>
              <a:t>01/09/2020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7AC1C1-D592-4111-AB36-399A17399A93}" type="slidenum">
              <a:rPr lang="en-GB" smtClean="0"/>
              <a:t>‹#›</a:t>
            </a:fld>
            <a:endParaRPr lang="en-GB"/>
          </a:p>
        </p:txBody>
      </p:sp>
    </p:spTree>
    <p:extLst>
      <p:ext uri="{BB962C8B-B14F-4D97-AF65-F5344CB8AC3E}">
        <p14:creationId xmlns:p14="http://schemas.microsoft.com/office/powerpoint/2010/main" val="763509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F2BC0EF-F754-41E0-9703-6BA6AC40BC78}" type="datetimeFigureOut">
              <a:rPr lang="en-GB" smtClean="0"/>
              <a:t>01/09/2020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7AC1C1-D592-4111-AB36-399A17399A93}" type="slidenum">
              <a:rPr lang="en-GB" smtClean="0"/>
              <a:t>‹#›</a:t>
            </a:fld>
            <a:endParaRPr lang="en-GB"/>
          </a:p>
        </p:txBody>
      </p:sp>
    </p:spTree>
    <p:extLst>
      <p:ext uri="{BB962C8B-B14F-4D97-AF65-F5344CB8AC3E}">
        <p14:creationId xmlns:p14="http://schemas.microsoft.com/office/powerpoint/2010/main" val="1393953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F2BC0EF-F754-41E0-9703-6BA6AC40BC78}" type="datetimeFigureOut">
              <a:rPr lang="en-GB" smtClean="0"/>
              <a:t>01/09/2020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7AC1C1-D592-4111-AB36-399A17399A93}" type="slidenum">
              <a:rPr lang="en-GB" smtClean="0"/>
              <a:t>‹#›</a:t>
            </a:fld>
            <a:endParaRPr lang="en-GB"/>
          </a:p>
        </p:txBody>
      </p:sp>
    </p:spTree>
    <p:extLst>
      <p:ext uri="{BB962C8B-B14F-4D97-AF65-F5344CB8AC3E}">
        <p14:creationId xmlns:p14="http://schemas.microsoft.com/office/powerpoint/2010/main" val="1544814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F2BC0EF-F754-41E0-9703-6BA6AC40BC78}" type="datetimeFigureOut">
              <a:rPr lang="en-GB" smtClean="0"/>
              <a:t>01/09/2020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7AC1C1-D592-4111-AB36-399A17399A93}" type="slidenum">
              <a:rPr lang="en-GB" smtClean="0"/>
              <a:t>‹#›</a:t>
            </a:fld>
            <a:endParaRPr lang="en-GB"/>
          </a:p>
        </p:txBody>
      </p:sp>
    </p:spTree>
    <p:extLst>
      <p:ext uri="{BB962C8B-B14F-4D97-AF65-F5344CB8AC3E}">
        <p14:creationId xmlns:p14="http://schemas.microsoft.com/office/powerpoint/2010/main" val="2408308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F2BC0EF-F754-41E0-9703-6BA6AC40BC78}" type="datetimeFigureOut">
              <a:rPr lang="en-GB" smtClean="0"/>
              <a:t>01/09/2020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7AC1C1-D592-4111-AB36-399A17399A93}" type="slidenum">
              <a:rPr lang="en-GB" smtClean="0"/>
              <a:t>‹#›</a:t>
            </a:fld>
            <a:endParaRPr lang="en-GB"/>
          </a:p>
        </p:txBody>
      </p:sp>
    </p:spTree>
    <p:extLst>
      <p:ext uri="{BB962C8B-B14F-4D97-AF65-F5344CB8AC3E}">
        <p14:creationId xmlns:p14="http://schemas.microsoft.com/office/powerpoint/2010/main" val="783825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F2BC0EF-F754-41E0-9703-6BA6AC40BC78}" type="datetimeFigureOut">
              <a:rPr lang="en-GB" smtClean="0"/>
              <a:t>01/09/2020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A7AC1C1-D592-4111-AB36-399A17399A93}" type="slidenum">
              <a:rPr lang="en-GB" smtClean="0"/>
              <a:t>‹#›</a:t>
            </a:fld>
            <a:endParaRPr lang="en-GB"/>
          </a:p>
        </p:txBody>
      </p:sp>
    </p:spTree>
    <p:extLst>
      <p:ext uri="{BB962C8B-B14F-4D97-AF65-F5344CB8AC3E}">
        <p14:creationId xmlns:p14="http://schemas.microsoft.com/office/powerpoint/2010/main" val="455560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F2BC0EF-F754-41E0-9703-6BA6AC40BC78}" type="datetimeFigureOut">
              <a:rPr lang="en-GB" smtClean="0"/>
              <a:t>01/09/2020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A7AC1C1-D592-4111-AB36-399A17399A93}" type="slidenum">
              <a:rPr lang="en-GB" smtClean="0"/>
              <a:t>‹#›</a:t>
            </a:fld>
            <a:endParaRPr lang="en-GB"/>
          </a:p>
        </p:txBody>
      </p:sp>
    </p:spTree>
    <p:extLst>
      <p:ext uri="{BB962C8B-B14F-4D97-AF65-F5344CB8AC3E}">
        <p14:creationId xmlns:p14="http://schemas.microsoft.com/office/powerpoint/2010/main" val="1239111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2BC0EF-F754-41E0-9703-6BA6AC40BC78}" type="datetimeFigureOut">
              <a:rPr lang="en-GB" smtClean="0"/>
              <a:t>01/09/2020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A7AC1C1-D592-4111-AB36-399A17399A93}" type="slidenum">
              <a:rPr lang="en-GB" smtClean="0"/>
              <a:t>‹#›</a:t>
            </a:fld>
            <a:endParaRPr lang="en-GB"/>
          </a:p>
        </p:txBody>
      </p:sp>
    </p:spTree>
    <p:extLst>
      <p:ext uri="{BB962C8B-B14F-4D97-AF65-F5344CB8AC3E}">
        <p14:creationId xmlns:p14="http://schemas.microsoft.com/office/powerpoint/2010/main" val="1336420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F2BC0EF-F754-41E0-9703-6BA6AC40BC78}" type="datetimeFigureOut">
              <a:rPr lang="en-GB" smtClean="0"/>
              <a:t>01/09/2020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7AC1C1-D592-4111-AB36-399A17399A93}" type="slidenum">
              <a:rPr lang="en-GB" smtClean="0"/>
              <a:t>‹#›</a:t>
            </a:fld>
            <a:endParaRPr lang="en-GB"/>
          </a:p>
        </p:txBody>
      </p:sp>
    </p:spTree>
    <p:extLst>
      <p:ext uri="{BB962C8B-B14F-4D97-AF65-F5344CB8AC3E}">
        <p14:creationId xmlns:p14="http://schemas.microsoft.com/office/powerpoint/2010/main" val="3769980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F2BC0EF-F754-41E0-9703-6BA6AC40BC78}" type="datetimeFigureOut">
              <a:rPr lang="en-GB" smtClean="0"/>
              <a:t>01/09/2020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7AC1C1-D592-4111-AB36-399A17399A93}" type="slidenum">
              <a:rPr lang="en-GB" smtClean="0"/>
              <a:t>‹#›</a:t>
            </a:fld>
            <a:endParaRPr lang="en-GB"/>
          </a:p>
        </p:txBody>
      </p:sp>
    </p:spTree>
    <p:extLst>
      <p:ext uri="{BB962C8B-B14F-4D97-AF65-F5344CB8AC3E}">
        <p14:creationId xmlns:p14="http://schemas.microsoft.com/office/powerpoint/2010/main" val="2184900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2BC0EF-F754-41E0-9703-6BA6AC40BC78}" type="datetimeFigureOut">
              <a:rPr lang="en-GB" smtClean="0"/>
              <a:t>01/09/2020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7AC1C1-D592-4111-AB36-399A17399A93}" type="slidenum">
              <a:rPr lang="en-GB" smtClean="0"/>
              <a:t>‹#›</a:t>
            </a:fld>
            <a:endParaRPr lang="en-GB"/>
          </a:p>
        </p:txBody>
      </p:sp>
    </p:spTree>
    <p:extLst>
      <p:ext uri="{BB962C8B-B14F-4D97-AF65-F5344CB8AC3E}">
        <p14:creationId xmlns:p14="http://schemas.microsoft.com/office/powerpoint/2010/main" val="40811983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image" Target="../media/image7.jpeg"/><Relationship Id="rId18" Type="http://schemas.openxmlformats.org/officeDocument/2006/relationships/image" Target="../media/image12.jpeg"/><Relationship Id="rId3" Type="http://schemas.openxmlformats.org/officeDocument/2006/relationships/diagramLayout" Target="../diagrams/layout1.xml"/><Relationship Id="rId7" Type="http://schemas.openxmlformats.org/officeDocument/2006/relationships/image" Target="../media/image1.png"/><Relationship Id="rId12" Type="http://schemas.openxmlformats.org/officeDocument/2006/relationships/image" Target="../media/image6.png"/><Relationship Id="rId17" Type="http://schemas.openxmlformats.org/officeDocument/2006/relationships/image" Target="../media/image11.jpeg"/><Relationship Id="rId2" Type="http://schemas.openxmlformats.org/officeDocument/2006/relationships/diagramData" Target="../diagrams/data1.xml"/><Relationship Id="rId16" Type="http://schemas.openxmlformats.org/officeDocument/2006/relationships/image" Target="../media/image10.png"/><Relationship Id="rId1" Type="http://schemas.openxmlformats.org/officeDocument/2006/relationships/slideLayout" Target="../slideLayouts/slideLayout1.xml"/><Relationship Id="rId6" Type="http://schemas.microsoft.com/office/2007/relationships/diagramDrawing" Target="../diagrams/drawing1.xml"/><Relationship Id="rId11" Type="http://schemas.openxmlformats.org/officeDocument/2006/relationships/image" Target="../media/image5.png"/><Relationship Id="rId5" Type="http://schemas.openxmlformats.org/officeDocument/2006/relationships/diagramColors" Target="../diagrams/colors1.xml"/><Relationship Id="rId15" Type="http://schemas.openxmlformats.org/officeDocument/2006/relationships/image" Target="../media/image9.jpeg"/><Relationship Id="rId10" Type="http://schemas.openxmlformats.org/officeDocument/2006/relationships/image" Target="../media/image4.png"/><Relationship Id="rId4" Type="http://schemas.openxmlformats.org/officeDocument/2006/relationships/diagramQuickStyle" Target="../diagrams/quickStyle1.xml"/><Relationship Id="rId9" Type="http://schemas.openxmlformats.org/officeDocument/2006/relationships/image" Target="../media/image3.png"/><Relationship Id="rId1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2318460446"/>
              </p:ext>
            </p:extLst>
          </p:nvPr>
        </p:nvGraphicFramePr>
        <p:xfrm>
          <a:off x="1740228" y="192087"/>
          <a:ext cx="9034318" cy="65254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Left-Up Arrow 7"/>
          <p:cNvSpPr/>
          <p:nvPr/>
        </p:nvSpPr>
        <p:spPr>
          <a:xfrm rot="10800000">
            <a:off x="7150912" y="4177936"/>
            <a:ext cx="955964" cy="904010"/>
          </a:xfrm>
          <a:prstGeom prst="leftUpArrow">
            <a:avLst>
              <a:gd name="adj1" fmla="val 8908"/>
              <a:gd name="adj2" fmla="val 25000"/>
              <a:gd name="adj3" fmla="val 25000"/>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Left-Up Arrow 8"/>
          <p:cNvSpPr/>
          <p:nvPr/>
        </p:nvSpPr>
        <p:spPr>
          <a:xfrm>
            <a:off x="4448541" y="1664273"/>
            <a:ext cx="955964" cy="904010"/>
          </a:xfrm>
          <a:prstGeom prst="leftUpArrow">
            <a:avLst>
              <a:gd name="adj1" fmla="val 8908"/>
              <a:gd name="adj2" fmla="val 25466"/>
              <a:gd name="adj3" fmla="val 25000"/>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Left-Up Arrow 9"/>
          <p:cNvSpPr/>
          <p:nvPr/>
        </p:nvSpPr>
        <p:spPr>
          <a:xfrm rot="16200000">
            <a:off x="4378958" y="4203913"/>
            <a:ext cx="955964" cy="904010"/>
          </a:xfrm>
          <a:prstGeom prst="leftUpArrow">
            <a:avLst>
              <a:gd name="adj1" fmla="val 8908"/>
              <a:gd name="adj2" fmla="val 25000"/>
              <a:gd name="adj3" fmla="val 25000"/>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Left-Up Arrow 10"/>
          <p:cNvSpPr/>
          <p:nvPr/>
        </p:nvSpPr>
        <p:spPr>
          <a:xfrm rot="5400000">
            <a:off x="7059144" y="1700852"/>
            <a:ext cx="955964" cy="904010"/>
          </a:xfrm>
          <a:prstGeom prst="leftUpArrow">
            <a:avLst>
              <a:gd name="adj1" fmla="val 8908"/>
              <a:gd name="adj2" fmla="val 25000"/>
              <a:gd name="adj3" fmla="val 25000"/>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p:cNvSpPr txBox="1"/>
          <p:nvPr/>
        </p:nvSpPr>
        <p:spPr>
          <a:xfrm>
            <a:off x="2577971" y="253643"/>
            <a:ext cx="1745673" cy="646331"/>
          </a:xfrm>
          <a:prstGeom prst="rect">
            <a:avLst/>
          </a:prstGeom>
          <a:noFill/>
        </p:spPr>
        <p:txBody>
          <a:bodyPr wrap="square" rtlCol="0">
            <a:spAutoFit/>
          </a:bodyPr>
          <a:lstStyle/>
          <a:p>
            <a:pPr algn="ctr"/>
            <a:r>
              <a:rPr lang="en-GB" b="1" u="sng" dirty="0">
                <a:solidFill>
                  <a:schemeClr val="tx2"/>
                </a:solidFill>
                <a:latin typeface="SassoonPrimaryInfant" pitchFamily="2" charset="0"/>
              </a:rPr>
              <a:t>Year 2</a:t>
            </a:r>
          </a:p>
          <a:p>
            <a:pPr algn="ctr"/>
            <a:r>
              <a:rPr lang="en-GB" b="1" u="sng" dirty="0">
                <a:solidFill>
                  <a:schemeClr val="tx2"/>
                </a:solidFill>
                <a:latin typeface="SassoonPrimaryInfant" pitchFamily="2" charset="0"/>
              </a:rPr>
              <a:t>Science</a:t>
            </a:r>
          </a:p>
        </p:txBody>
      </p:sp>
      <p:pic>
        <p:nvPicPr>
          <p:cNvPr id="14" name="Picture 13" descr="Sapling Plant Growing · Free vector graphic on Pixabay"/>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75702" y="899974"/>
            <a:ext cx="874608" cy="563065"/>
          </a:xfrm>
          <a:prstGeom prst="rect">
            <a:avLst/>
          </a:prstGeom>
        </p:spPr>
      </p:pic>
      <p:sp>
        <p:nvSpPr>
          <p:cNvPr id="5" name="TextBox 4"/>
          <p:cNvSpPr txBox="1"/>
          <p:nvPr/>
        </p:nvSpPr>
        <p:spPr>
          <a:xfrm>
            <a:off x="309882" y="3410029"/>
            <a:ext cx="2160922" cy="1323439"/>
          </a:xfrm>
          <a:prstGeom prst="rect">
            <a:avLst/>
          </a:prstGeom>
          <a:noFill/>
          <a:ln w="19050" cmpd="thickThin">
            <a:solidFill>
              <a:srgbClr val="87BF61"/>
            </a:solidFill>
          </a:ln>
        </p:spPr>
        <p:txBody>
          <a:bodyPr wrap="square" rtlCol="0">
            <a:spAutoFit/>
          </a:bodyPr>
          <a:lstStyle/>
          <a:p>
            <a:pPr lvl="0">
              <a:lnSpc>
                <a:spcPct val="100000"/>
              </a:lnSpc>
              <a:spcAft>
                <a:spcPts val="0"/>
              </a:spcAft>
            </a:pPr>
            <a:r>
              <a:rPr lang="en-GB" sz="1000" u="sng" dirty="0">
                <a:latin typeface="SassoonPrimaryInfant" pitchFamily="2" charset="0"/>
              </a:rPr>
              <a:t>Spring 2 </a:t>
            </a:r>
            <a:r>
              <a:rPr lang="en-GB" sz="1000" dirty="0">
                <a:latin typeface="SassoonPrimaryInfant" pitchFamily="2" charset="0"/>
              </a:rPr>
              <a:t>(Changing Shape)</a:t>
            </a:r>
          </a:p>
          <a:p>
            <a:pPr lvl="0">
              <a:lnSpc>
                <a:spcPct val="100000"/>
              </a:lnSpc>
              <a:spcAft>
                <a:spcPts val="0"/>
              </a:spcAft>
            </a:pPr>
            <a:endParaRPr lang="en-GB" sz="1000" u="sng" dirty="0">
              <a:latin typeface="SassoonPrimaryInfant" pitchFamily="2" charset="0"/>
            </a:endParaRPr>
          </a:p>
          <a:p>
            <a:pPr lvl="0">
              <a:lnSpc>
                <a:spcPct val="100000"/>
              </a:lnSpc>
              <a:spcAft>
                <a:spcPts val="0"/>
              </a:spcAft>
            </a:pPr>
            <a:r>
              <a:rPr lang="en-GB" sz="1000" u="sng" dirty="0">
                <a:latin typeface="SassoonPrimaryInfant" pitchFamily="2" charset="0"/>
              </a:rPr>
              <a:t>Uses of everyday materials</a:t>
            </a:r>
          </a:p>
          <a:p>
            <a:r>
              <a:rPr lang="en-GB" altLang="en-US" sz="1000" dirty="0">
                <a:latin typeface="SassoonPrimaryInfant" pitchFamily="2" charset="0"/>
                <a:ea typeface="Calibri" panose="020F0502020204030204" pitchFamily="34" charset="0"/>
                <a:cs typeface="Times New Roman" panose="02020603050405020304" pitchFamily="18" charset="0"/>
              </a:rPr>
              <a:t>Find out how the shapes of solid objects made from some materials can be changed by squashing, bending, twisting and stretching</a:t>
            </a:r>
            <a:r>
              <a:rPr lang="en-GB" altLang="en-US" sz="1000" dirty="0">
                <a:latin typeface="SassoonPrimaryInfant" pitchFamily="2" charset="0"/>
              </a:rPr>
              <a:t>.</a:t>
            </a:r>
          </a:p>
          <a:p>
            <a:pPr lvl="0">
              <a:lnSpc>
                <a:spcPct val="100000"/>
              </a:lnSpc>
              <a:spcAft>
                <a:spcPts val="0"/>
              </a:spcAft>
            </a:pPr>
            <a:endParaRPr lang="en-GB" sz="1000" dirty="0">
              <a:latin typeface="SassoonPrimaryInfant" pitchFamily="2" charset="0"/>
            </a:endParaRPr>
          </a:p>
        </p:txBody>
      </p:sp>
      <p:sp>
        <p:nvSpPr>
          <p:cNvPr id="7" name="TextBox 6"/>
          <p:cNvSpPr txBox="1"/>
          <p:nvPr/>
        </p:nvSpPr>
        <p:spPr>
          <a:xfrm>
            <a:off x="9689363" y="4421295"/>
            <a:ext cx="2061605" cy="1682384"/>
          </a:xfrm>
          <a:prstGeom prst="rect">
            <a:avLst/>
          </a:prstGeom>
          <a:noFill/>
          <a:ln w="19050" cmpd="thickThin">
            <a:solidFill>
              <a:srgbClr val="FFC000"/>
            </a:solidFill>
          </a:ln>
        </p:spPr>
        <p:txBody>
          <a:bodyPr wrap="square" rtlCol="0">
            <a:spAutoFit/>
          </a:bodyPr>
          <a:lstStyle/>
          <a:p>
            <a:pPr lvl="0"/>
            <a:r>
              <a:rPr lang="en-GB" sz="1000" u="sng" dirty="0">
                <a:latin typeface="SassoonPrimaryInfant" pitchFamily="2" charset="0"/>
              </a:rPr>
              <a:t>Spring 1</a:t>
            </a:r>
            <a:r>
              <a:rPr lang="en-GB" sz="1000" dirty="0">
                <a:latin typeface="SassoonPrimaryInfant" pitchFamily="2" charset="0"/>
              </a:rPr>
              <a:t> (Growing Plants)</a:t>
            </a:r>
          </a:p>
          <a:p>
            <a:pPr lvl="0"/>
            <a:endParaRPr lang="en-GB" sz="1000" u="sng" dirty="0">
              <a:latin typeface="SassoonPrimaryInfant" pitchFamily="2" charset="0"/>
            </a:endParaRPr>
          </a:p>
          <a:p>
            <a:pPr lvl="0"/>
            <a:r>
              <a:rPr lang="en-GB" sz="1000" u="sng" dirty="0">
                <a:latin typeface="SassoonPrimaryInfant" pitchFamily="2" charset="0"/>
              </a:rPr>
              <a:t>Plants</a:t>
            </a:r>
          </a:p>
          <a:p>
            <a:pPr lvl="0"/>
            <a:r>
              <a:rPr lang="en-GB" sz="1000" dirty="0">
                <a:latin typeface="SassoonPrimaryInfant" pitchFamily="2" charset="0"/>
              </a:rPr>
              <a:t>Observe and describe how seeds and bulbs grow into mature plants.</a:t>
            </a:r>
          </a:p>
          <a:p>
            <a:pPr lvl="0"/>
            <a:endParaRPr lang="en-GB" sz="1100" dirty="0">
              <a:latin typeface="SassoonPrimaryInfant" pitchFamily="2" charset="0"/>
            </a:endParaRPr>
          </a:p>
          <a:p>
            <a:pPr>
              <a:lnSpc>
                <a:spcPct val="107000"/>
              </a:lnSpc>
              <a:spcAft>
                <a:spcPts val="800"/>
              </a:spcAft>
            </a:pPr>
            <a:r>
              <a:rPr lang="en-GB" sz="1000" dirty="0">
                <a:latin typeface="SassoonPrimaryInfant" pitchFamily="2" charset="0"/>
              </a:rPr>
              <a:t>Find out and describe how plants need water, light and a suitable temperature to grow and stay healthy.</a:t>
            </a:r>
            <a:endParaRPr lang="en-GB" dirty="0">
              <a:latin typeface="SassoonPrimaryInfant" pitchFamily="2" charset="0"/>
            </a:endParaRPr>
          </a:p>
        </p:txBody>
      </p:sp>
      <p:sp>
        <p:nvSpPr>
          <p:cNvPr id="18" name="TextBox 17"/>
          <p:cNvSpPr txBox="1"/>
          <p:nvPr/>
        </p:nvSpPr>
        <p:spPr>
          <a:xfrm>
            <a:off x="9689363" y="233181"/>
            <a:ext cx="2185889" cy="3653693"/>
          </a:xfrm>
          <a:prstGeom prst="rect">
            <a:avLst/>
          </a:prstGeom>
          <a:noFill/>
          <a:ln w="19050" cmpd="thickThin">
            <a:solidFill>
              <a:srgbClr val="FF9999"/>
            </a:solidFill>
          </a:ln>
        </p:spPr>
        <p:txBody>
          <a:bodyPr wrap="square" rtlCol="0">
            <a:spAutoFit/>
          </a:bodyPr>
          <a:lstStyle/>
          <a:p>
            <a:pPr lvl="0"/>
            <a:r>
              <a:rPr lang="en-GB" sz="1000" u="sng" dirty="0">
                <a:latin typeface="SassoonPrimaryInfant" pitchFamily="2" charset="0"/>
              </a:rPr>
              <a:t>Autumn 2</a:t>
            </a:r>
            <a:r>
              <a:rPr lang="en-GB" sz="1000" dirty="0">
                <a:latin typeface="SassoonPrimaryInfant" pitchFamily="2" charset="0"/>
              </a:rPr>
              <a:t> (Living Things) (Habitats)</a:t>
            </a:r>
          </a:p>
          <a:p>
            <a:pPr lvl="0"/>
            <a:endParaRPr lang="en-GB" sz="1000" u="sng" dirty="0">
              <a:latin typeface="SassoonPrimaryInfant" pitchFamily="2" charset="0"/>
            </a:endParaRPr>
          </a:p>
          <a:p>
            <a:pPr lvl="0"/>
            <a:r>
              <a:rPr lang="en-GB" sz="1000" u="sng" dirty="0">
                <a:latin typeface="SassoonPrimaryInfant" pitchFamily="2" charset="0"/>
              </a:rPr>
              <a:t>Living things and their habitats</a:t>
            </a:r>
          </a:p>
          <a:p>
            <a:pPr>
              <a:lnSpc>
                <a:spcPct val="107000"/>
              </a:lnSpc>
              <a:spcAft>
                <a:spcPts val="800"/>
              </a:spcAft>
            </a:pPr>
            <a:r>
              <a:rPr lang="en-GB" sz="1000" dirty="0"/>
              <a:t>Explore and compare the differences between things that are living, dead, and things that have never been alive.</a:t>
            </a:r>
            <a:endParaRPr lang="en-GB" sz="1100" dirty="0"/>
          </a:p>
          <a:p>
            <a:pPr>
              <a:lnSpc>
                <a:spcPct val="107000"/>
              </a:lnSpc>
              <a:spcAft>
                <a:spcPts val="800"/>
              </a:spcAft>
            </a:pPr>
            <a:r>
              <a:rPr lang="en-GB" sz="1000" dirty="0"/>
              <a:t>Identify that most living things live in habitats to which they are suited and describe how different habitats provide for the basic needs of different kinds of animals and plants, and how they depend on each other.</a:t>
            </a:r>
            <a:endParaRPr lang="en-GB" sz="1100" dirty="0"/>
          </a:p>
          <a:p>
            <a:pPr>
              <a:lnSpc>
                <a:spcPct val="107000"/>
              </a:lnSpc>
              <a:spcAft>
                <a:spcPts val="800"/>
              </a:spcAft>
            </a:pPr>
            <a:r>
              <a:rPr lang="en-GB" sz="1000" dirty="0"/>
              <a:t>Identify and name a variety of plants and animals in their habitats, including micro-habitats.</a:t>
            </a:r>
          </a:p>
          <a:p>
            <a:pPr>
              <a:lnSpc>
                <a:spcPct val="107000"/>
              </a:lnSpc>
              <a:spcAft>
                <a:spcPts val="800"/>
              </a:spcAft>
            </a:pPr>
            <a:r>
              <a:rPr lang="en-GB" sz="1000" dirty="0"/>
              <a:t>Describe how animals obtain their food from plants and other animals, using the idea of a simple food chain, and identify and name different sources of food.</a:t>
            </a:r>
            <a:endParaRPr lang="en-GB" sz="1000" u="sng" dirty="0">
              <a:latin typeface="SassoonPrimaryInfant" pitchFamily="2" charset="0"/>
            </a:endParaRPr>
          </a:p>
        </p:txBody>
      </p:sp>
      <p:sp>
        <p:nvSpPr>
          <p:cNvPr id="19" name="TextBox 18"/>
          <p:cNvSpPr txBox="1"/>
          <p:nvPr/>
        </p:nvSpPr>
        <p:spPr>
          <a:xfrm>
            <a:off x="332827" y="651350"/>
            <a:ext cx="2154358" cy="2398477"/>
          </a:xfrm>
          <a:prstGeom prst="rect">
            <a:avLst/>
          </a:prstGeom>
          <a:noFill/>
          <a:ln w="19050" cmpd="thickThin">
            <a:solidFill>
              <a:srgbClr val="CC99FF"/>
            </a:solidFill>
          </a:ln>
        </p:spPr>
        <p:txBody>
          <a:bodyPr wrap="square" rtlCol="0">
            <a:spAutoFit/>
          </a:bodyPr>
          <a:lstStyle/>
          <a:p>
            <a:pPr lvl="0"/>
            <a:r>
              <a:rPr lang="en-GB" sz="1000" u="sng" dirty="0">
                <a:latin typeface="SassoonPrimaryInfant" pitchFamily="2" charset="0"/>
              </a:rPr>
              <a:t>Autumn 1</a:t>
            </a:r>
            <a:r>
              <a:rPr lang="en-GB" sz="1000" dirty="0">
                <a:latin typeface="SassoonPrimaryInfant" pitchFamily="2" charset="0"/>
              </a:rPr>
              <a:t> (Feeding and Exercise)</a:t>
            </a:r>
          </a:p>
          <a:p>
            <a:pPr lvl="0"/>
            <a:endParaRPr lang="en-GB" sz="1000" u="sng" dirty="0">
              <a:latin typeface="SassoonPrimaryInfant" pitchFamily="2" charset="0"/>
            </a:endParaRPr>
          </a:p>
          <a:p>
            <a:pPr lvl="0"/>
            <a:r>
              <a:rPr lang="en-GB" sz="1000" u="sng" dirty="0">
                <a:latin typeface="SassoonPrimaryInfant" pitchFamily="2" charset="0"/>
              </a:rPr>
              <a:t>Animals, including humans</a:t>
            </a:r>
          </a:p>
          <a:p>
            <a:pPr>
              <a:lnSpc>
                <a:spcPct val="107000"/>
              </a:lnSpc>
              <a:spcAft>
                <a:spcPts val="800"/>
              </a:spcAft>
            </a:pPr>
            <a:r>
              <a:rPr lang="en-GB" sz="1000" dirty="0">
                <a:latin typeface="SassoonPrimaryInfant" pitchFamily="2" charset="0"/>
              </a:rPr>
              <a:t>Notice that animals, including humans, have offspring which grow into adults.</a:t>
            </a:r>
            <a:endParaRPr lang="en-GB" sz="1100" dirty="0">
              <a:latin typeface="SassoonPrimaryInfant" pitchFamily="2" charset="0"/>
            </a:endParaRPr>
          </a:p>
          <a:p>
            <a:pPr>
              <a:lnSpc>
                <a:spcPct val="107000"/>
              </a:lnSpc>
              <a:spcAft>
                <a:spcPts val="800"/>
              </a:spcAft>
            </a:pPr>
            <a:r>
              <a:rPr lang="en-GB" sz="1000" dirty="0">
                <a:latin typeface="SassoonPrimaryInfant" pitchFamily="2" charset="0"/>
              </a:rPr>
              <a:t>Describe the basic needs of animals, including humans, for survival (water, food, air)</a:t>
            </a:r>
            <a:endParaRPr lang="en-GB" sz="1100" dirty="0">
              <a:latin typeface="SassoonPrimaryInfant" pitchFamily="2" charset="0"/>
            </a:endParaRPr>
          </a:p>
          <a:p>
            <a:pPr>
              <a:lnSpc>
                <a:spcPct val="107000"/>
              </a:lnSpc>
              <a:spcAft>
                <a:spcPts val="800"/>
              </a:spcAft>
            </a:pPr>
            <a:r>
              <a:rPr lang="en-GB" sz="1000" dirty="0">
                <a:latin typeface="SassoonPrimaryInfant" pitchFamily="2" charset="0"/>
              </a:rPr>
              <a:t>Describe the importance for humans of exercise, eating the right amounts of different types of food, and hygiene.</a:t>
            </a:r>
            <a:endParaRPr lang="en-GB" sz="1000" u="sng" dirty="0">
              <a:latin typeface="SassoonPrimaryInfant" pitchFamily="2" charset="0"/>
            </a:endParaRPr>
          </a:p>
        </p:txBody>
      </p:sp>
      <p:pic>
        <p:nvPicPr>
          <p:cNvPr id="1034" name="Picture 10" descr="Metal Work Clipar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1981281">
            <a:off x="4099596" y="3295383"/>
            <a:ext cx="448096" cy="318895"/>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Wild animals png, Picture #380963 wild animals 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323653" y="5596056"/>
            <a:ext cx="573542" cy="365947"/>
          </a:xfrm>
          <a:prstGeom prst="rect">
            <a:avLst/>
          </a:prstGeom>
          <a:noFill/>
          <a:extLst>
            <a:ext uri="{909E8E84-426E-40DD-AFC4-6F175D3DCCD1}">
              <a14:hiddenFill xmlns:a14="http://schemas.microsoft.com/office/drawing/2010/main">
                <a:solidFill>
                  <a:srgbClr val="FFFFFF"/>
                </a:solidFill>
              </a14:hiddenFill>
            </a:ext>
          </a:extLst>
        </p:spPr>
      </p:pic>
      <p:pic>
        <p:nvPicPr>
          <p:cNvPr id="1056" name="Picture 32" descr="Transparent Brown Squirrel Dzivnieki Pinterest Forest - Squirrel ..."/>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609479" y="5596056"/>
            <a:ext cx="358473" cy="345911"/>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p:cNvSpPr txBox="1"/>
          <p:nvPr/>
        </p:nvSpPr>
        <p:spPr>
          <a:xfrm>
            <a:off x="349105" y="5090023"/>
            <a:ext cx="2121801" cy="1477328"/>
          </a:xfrm>
          <a:prstGeom prst="rect">
            <a:avLst/>
          </a:prstGeom>
          <a:noFill/>
          <a:ln w="19050" cmpd="thickThin">
            <a:solidFill>
              <a:srgbClr val="87BF61"/>
            </a:solidFill>
          </a:ln>
        </p:spPr>
        <p:txBody>
          <a:bodyPr wrap="square" rtlCol="0">
            <a:spAutoFit/>
          </a:bodyPr>
          <a:lstStyle/>
          <a:p>
            <a:r>
              <a:rPr lang="en-GB" sz="1000" u="sng" dirty="0">
                <a:latin typeface="SassoonPrimaryInfant" pitchFamily="2" charset="0"/>
              </a:rPr>
              <a:t>Summer 2 (</a:t>
            </a:r>
            <a:r>
              <a:rPr lang="en-GB" sz="1000" dirty="0">
                <a:latin typeface="SassoonPrimaryInfant" pitchFamily="2" charset="0"/>
              </a:rPr>
              <a:t>Uses of Materials)</a:t>
            </a:r>
          </a:p>
          <a:p>
            <a:endParaRPr lang="en-GB" sz="1000" u="sng" dirty="0">
              <a:latin typeface="SassoonPrimaryInfant" pitchFamily="2" charset="0"/>
            </a:endParaRPr>
          </a:p>
          <a:p>
            <a:r>
              <a:rPr lang="en-GB" sz="1000" u="sng" dirty="0">
                <a:latin typeface="SassoonPrimaryInfant" pitchFamily="2" charset="0"/>
              </a:rPr>
              <a:t>Uses of everyday materials</a:t>
            </a:r>
          </a:p>
          <a:p>
            <a:r>
              <a:rPr lang="en-GB" sz="1000" dirty="0"/>
              <a:t>Identify and compare the suitability of a variety of everyday materials, including wood, metal, plastic, glass, brick, rock, paper and cardboard for particular uses.</a:t>
            </a:r>
            <a:endParaRPr lang="en-GB" sz="1100" dirty="0"/>
          </a:p>
          <a:p>
            <a:endParaRPr lang="en-GB" sz="1000" u="sng" dirty="0">
              <a:latin typeface="SassoonPrimaryInfant" pitchFamily="2" charset="0"/>
            </a:endParaRPr>
          </a:p>
        </p:txBody>
      </p:sp>
      <p:pic>
        <p:nvPicPr>
          <p:cNvPr id="39" name="Picture 38" descr="Sapling Plant Growing · Free vector graphic on Pixabay"/>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032579" y="4421295"/>
            <a:ext cx="585654" cy="352309"/>
          </a:xfrm>
          <a:prstGeom prst="rect">
            <a:avLst/>
          </a:prstGeom>
        </p:spPr>
      </p:pic>
      <p:pic>
        <p:nvPicPr>
          <p:cNvPr id="41" name="Picture 10" descr="Metal Work Clipart"/>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rot="1981281">
            <a:off x="1951321" y="5216133"/>
            <a:ext cx="382485" cy="272202"/>
          </a:xfrm>
          <a:prstGeom prst="rect">
            <a:avLst/>
          </a:prstGeom>
          <a:noFill/>
          <a:extLst>
            <a:ext uri="{909E8E84-426E-40DD-AFC4-6F175D3DCCD1}">
              <a14:hiddenFill xmlns:a14="http://schemas.microsoft.com/office/drawing/2010/main">
                <a:solidFill>
                  <a:srgbClr val="FFFFFF"/>
                </a:solidFill>
              </a14:hiddenFill>
            </a:ext>
          </a:extLst>
        </p:spPr>
      </p:pic>
      <p:pic>
        <p:nvPicPr>
          <p:cNvPr id="44" name="Picture 2" descr="Wood Clipart Images"/>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rot="19896796">
            <a:off x="1847026" y="3516543"/>
            <a:ext cx="408595" cy="287947"/>
          </a:xfrm>
          <a:prstGeom prst="rect">
            <a:avLst/>
          </a:prstGeom>
          <a:noFill/>
          <a:extLst>
            <a:ext uri="{909E8E84-426E-40DD-AFC4-6F175D3DCCD1}">
              <a14:hiddenFill xmlns:a14="http://schemas.microsoft.com/office/drawing/2010/main">
                <a:solidFill>
                  <a:srgbClr val="FFFFFF"/>
                </a:solidFill>
              </a14:hiddenFill>
            </a:ext>
          </a:extLst>
        </p:spPr>
      </p:pic>
      <p:pic>
        <p:nvPicPr>
          <p:cNvPr id="1058" name="Picture 34" descr="Standing Human Body Silhouette "/>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5897195" y="5779029"/>
            <a:ext cx="573638" cy="573638"/>
          </a:xfrm>
          <a:prstGeom prst="rect">
            <a:avLst/>
          </a:prstGeom>
          <a:noFill/>
          <a:extLst>
            <a:ext uri="{909E8E84-426E-40DD-AFC4-6F175D3DCCD1}">
              <a14:hiddenFill xmlns:a14="http://schemas.microsoft.com/office/drawing/2010/main">
                <a:solidFill>
                  <a:srgbClr val="FFFFFF"/>
                </a:solidFill>
              </a14:hiddenFill>
            </a:ext>
          </a:extLst>
        </p:spPr>
      </p:pic>
      <p:pic>
        <p:nvPicPr>
          <p:cNvPr id="46" name="Picture 34" descr="Standing Human Body Silhouette "/>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962400" y="698759"/>
            <a:ext cx="452379" cy="452379"/>
          </a:xfrm>
          <a:prstGeom prst="rect">
            <a:avLst/>
          </a:prstGeom>
          <a:noFill/>
          <a:extLst>
            <a:ext uri="{909E8E84-426E-40DD-AFC4-6F175D3DCCD1}">
              <a14:hiddenFill xmlns:a14="http://schemas.microsoft.com/office/drawing/2010/main">
                <a:solidFill>
                  <a:srgbClr val="FFFFFF"/>
                </a:solidFill>
              </a14:hiddenFill>
            </a:ext>
          </a:extLst>
        </p:spPr>
      </p:pic>
      <p:sp>
        <p:nvSpPr>
          <p:cNvPr id="23" name="AutoShape 48" descr="Burnt Paper Background White - Paper Png No Background - Free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38" name="Picture 14" descr="Free Rock Clipart Transparent, Download Free Clip Art, Free Clip ..."/>
          <p:cNvPicPr>
            <a:picLocks noChangeAspect="1" noChangeArrowheads="1"/>
          </p:cNvPicPr>
          <p:nvPr/>
        </p:nvPicPr>
        <p:blipFill rotWithShape="1">
          <a:blip r:embed="rId15" cstate="print">
            <a:extLst>
              <a:ext uri="{28A0092B-C50C-407E-A947-70E740481C1C}">
                <a14:useLocalDpi xmlns:a14="http://schemas.microsoft.com/office/drawing/2010/main" val="0"/>
              </a:ext>
            </a:extLst>
          </a:blip>
          <a:srcRect l="27648" t="33947" r="20428" b="17211"/>
          <a:stretch/>
        </p:blipFill>
        <p:spPr bwMode="auto">
          <a:xfrm>
            <a:off x="3092873" y="3199043"/>
            <a:ext cx="393698" cy="265517"/>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Stick clipart transparent background, Stick transparent background ..."/>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rot="19189703">
            <a:off x="3264435" y="3291349"/>
            <a:ext cx="838536" cy="838536"/>
          </a:xfrm>
          <a:prstGeom prst="rect">
            <a:avLst/>
          </a:prstGeom>
          <a:noFill/>
          <a:extLst>
            <a:ext uri="{909E8E84-426E-40DD-AFC4-6F175D3DCCD1}">
              <a14:hiddenFill xmlns:a14="http://schemas.microsoft.com/office/drawing/2010/main">
                <a:solidFill>
                  <a:srgbClr val="FFFFFF"/>
                </a:solidFill>
              </a14:hiddenFill>
            </a:ext>
          </a:extLst>
        </p:spPr>
      </p:pic>
      <p:pic>
        <p:nvPicPr>
          <p:cNvPr id="1043" name="Picture 19" descr="5th Grade Life Science: Ecosystems Unit"/>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8012215" y="3383464"/>
            <a:ext cx="1152884" cy="455368"/>
          </a:xfrm>
          <a:prstGeom prst="rect">
            <a:avLst/>
          </a:prstGeom>
          <a:noFill/>
          <a:extLst>
            <a:ext uri="{909E8E84-426E-40DD-AFC4-6F175D3DCCD1}">
              <a14:hiddenFill xmlns:a14="http://schemas.microsoft.com/office/drawing/2010/main">
                <a:solidFill>
                  <a:srgbClr val="FFFFFF"/>
                </a:solidFill>
              </a14:hiddenFill>
            </a:ext>
          </a:extLst>
        </p:spPr>
      </p:pic>
      <p:pic>
        <p:nvPicPr>
          <p:cNvPr id="43" name="Picture 19" descr="5th Grade Life Science: Ecosystems Unit"/>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10965581" y="3676078"/>
            <a:ext cx="718636" cy="126502"/>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7989131" y="6217920"/>
            <a:ext cx="1347909" cy="499658"/>
          </a:xfrm>
          <a:prstGeom prst="rect">
            <a:avLst/>
          </a:prstGeom>
          <a:noFill/>
        </p:spPr>
        <p:txBody>
          <a:bodyPr wrap="square" rtlCol="0">
            <a:spAutoFit/>
          </a:bodyPr>
          <a:lstStyle/>
          <a:p>
            <a:endParaRPr lang="en-GB" dirty="0"/>
          </a:p>
        </p:txBody>
      </p:sp>
      <p:sp>
        <p:nvSpPr>
          <p:cNvPr id="28" name="TextBox 27"/>
          <p:cNvSpPr txBox="1"/>
          <p:nvPr/>
        </p:nvSpPr>
        <p:spPr>
          <a:xfrm>
            <a:off x="8106876" y="5962003"/>
            <a:ext cx="1047284" cy="400110"/>
          </a:xfrm>
          <a:prstGeom prst="rect">
            <a:avLst/>
          </a:prstGeom>
          <a:noFill/>
        </p:spPr>
        <p:txBody>
          <a:bodyPr wrap="square" rtlCol="0">
            <a:spAutoFit/>
          </a:bodyPr>
          <a:lstStyle/>
          <a:p>
            <a:r>
              <a:rPr lang="en-GB" sz="1000" dirty="0">
                <a:latin typeface="SassoonPrimaryInfant" pitchFamily="2" charset="0"/>
              </a:rPr>
              <a:t>No Summer 1</a:t>
            </a:r>
          </a:p>
          <a:p>
            <a:r>
              <a:rPr lang="en-GB" sz="1000" dirty="0">
                <a:latin typeface="SassoonPrimaryInfant" pitchFamily="2" charset="0"/>
              </a:rPr>
              <a:t>SATs</a:t>
            </a:r>
          </a:p>
        </p:txBody>
      </p:sp>
    </p:spTree>
    <p:extLst>
      <p:ext uri="{BB962C8B-B14F-4D97-AF65-F5344CB8AC3E}">
        <p14:creationId xmlns:p14="http://schemas.microsoft.com/office/powerpoint/2010/main" val="1532163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827</TotalTime>
  <Words>375</Words>
  <Application>Microsoft Office PowerPoint</Application>
  <PresentationFormat>Widescreen</PresentationFormat>
  <Paragraphs>50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SassoonPrimaryInfant</vt:lpstr>
      <vt:lpstr>Office Theme</vt:lpstr>
      <vt:lpstr>PowerPoint Presentation</vt:lpstr>
    </vt:vector>
  </TitlesOfParts>
  <Company>OneIT Services and Solutions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Bell, S</dc:creator>
  <cp:lastModifiedBy>Elizabeth Hill</cp:lastModifiedBy>
  <cp:revision>67</cp:revision>
  <dcterms:created xsi:type="dcterms:W3CDTF">2020-04-21T20:55:15Z</dcterms:created>
  <dcterms:modified xsi:type="dcterms:W3CDTF">2020-09-01T17:51:02Z</dcterms:modified>
</cp:coreProperties>
</file>