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10F4-BB64-4A54-BC6C-6C622743C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B04E-D489-4C50-ADDA-6183EF9D6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7A73-B6F9-4210-B223-7083778F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D5BD-8DB0-48F8-AE06-29F71710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99DF-09A0-4824-8A5D-9B92CB3C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55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45B8-DADB-4678-B829-57A5108E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BBF0-E3A7-4916-8572-9B1EC5CA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41A4-DA00-40D0-AC48-DAE61851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1470-AF11-409B-9359-CD5EDD19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E7BB-C8B8-4527-A740-3E5804A6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94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95366A-4EF6-444C-BB99-7F2E9ED0D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BEE64-A072-4AB6-8D91-CE77D71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02DE-4E18-4BB7-9FF8-B842E61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7622-C5F6-4F06-B367-C2B712D8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14C8-633A-4F40-85BF-A7368EEF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43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031-8371-49C1-9746-2E32E9EB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99CC-01CF-434D-AF59-7A330C50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796BF-FDA0-4335-A65C-5BD657A2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AF49-7667-4EB6-A34C-A0EFA8B7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4E7E-94E7-4CE6-A19C-65EB81B4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78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2472-AA71-4259-9C39-77364783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5D46-C084-4227-8B75-F32EEDF3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67BD-47EF-4CAB-83E8-E83CF576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AE90D-5414-4410-9ADE-DC863375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1C57-37F9-4B04-AA18-AB899B6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97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7400-A741-4ECB-83DC-D6117EFE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AE42-7152-4930-99B8-D1F9AD398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4AE59-0871-452B-81A4-9B56FCE42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8BE-1848-4062-BA93-FD5F005D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BB7B-D1C8-44E6-8E63-1B93174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0558-587B-4E53-8D07-8300475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16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426-33D1-4BBC-8D3D-5250FB9E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8017-A44B-43A0-BCF9-140BEA99A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41BD-A937-47FD-99F1-727C9BDA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6BD8-FDCB-4EE3-86DE-AA991F8B8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CBE7B-0245-49EB-B6AF-D2D4F22B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F15D6-01C2-4185-8A2A-F8139415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E29A1-C4BD-42B3-9362-D5FA97D7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E8FF4-73A6-43E2-ACF2-CD3CC4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79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9308-0BCC-46FE-A315-9F037C2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861DA-203F-47F3-B6E1-D9224E63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51063-0A00-4D83-B241-9EFF6CB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7E5E1-C537-4E33-8DA7-5B01936D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29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CA691-7E63-4FF7-A97C-049C15CB8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1439E-EE6A-4CAD-91A1-6A70BB3C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999A-55F0-497D-A681-563CB26F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4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4631-6E6E-4D2D-90F7-FB77DC91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E27A-CBE8-4C38-9824-453DB66C8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6D055-8592-4094-8D2D-3E6CAC1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BA01-5D03-4D0A-B435-F323724F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AF78D-C43C-42FC-A8EB-292ABAF7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C729-235F-4025-99DC-0F905F12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39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46BD5-79F9-4A01-A60F-7104F028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C99E-7B86-4069-9F0C-9B0AAF72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F30-E7AC-44A9-AE8F-166B4028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AB11D-3B80-4B21-AA76-099F2076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D00-5453-4533-AFCE-1201E75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8AB49-38D6-4BE0-BA6F-64FB4D11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5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6A9BF-B8BE-48F0-A717-92D24B92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4118-A3AE-4B42-AF20-CD5905FE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0580-E8C0-4004-9586-2D7BE59AC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29A4-3CA5-4D44-9382-9A7A252FB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128A-FF6C-4820-8B71-6BC0C5E7E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24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3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4646984" y="2761178"/>
            <a:ext cx="3119050" cy="3634861"/>
            <a:chOff x="3129760" y="1877245"/>
            <a:chExt cx="3494598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29760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222148" y="274359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Singing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873579" y="377324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Listening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554495" y="3149127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Playing and Performing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84165" y="820149"/>
            <a:ext cx="1569418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Sing songs with multiple parts with increasing confidence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801119" y="3639337"/>
            <a:ext cx="2140534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Find the pulse within the context of different songs/music with ease.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Play and perform in solo or ensemble contexts with confidence.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594758" y="833506"/>
            <a:ext cx="20553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Listen with direction to a range of high quality music.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Find the pulse within the context of different songs/music with ease.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Begin to listen and recall sounds with increasing aural memory.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Knowledge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977337" y="1160898"/>
            <a:ext cx="39061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Confidently recognise a range of musical instruments.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that improvisation is when a composer makes up a tune within boundaries.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that composition is when a composer writes down and records a musical idea.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Develop an understanding of formal, written notation which includes crotchets and rests.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44948"/>
            <a:ext cx="4049449" cy="13949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491077" y="4735469"/>
            <a:ext cx="292501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TVMS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of recorder lessons (every Tuesday afternoon for 50 minutes).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Christmas Sing.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Opera Sing.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whole school singing (every Wednesday 2 – 2:55pm) taught by Charlotte McLaughlin.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857042" y="5103023"/>
            <a:ext cx="25293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Performances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KS2 Christmas performance (to pupils and parents / guardians).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Family Worship (performed to pupils and parents).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1125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204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1_Office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2020-07-07T17:15:41Z</dcterms:created>
  <dcterms:modified xsi:type="dcterms:W3CDTF">2020-07-07T17:20:04Z</dcterms:modified>
</cp:coreProperties>
</file>