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C99FF"/>
    <a:srgbClr val="99CCFF"/>
    <a:srgbClr val="A9C3E9"/>
    <a:srgbClr val="FFFF66"/>
    <a:srgbClr val="CCFF99"/>
    <a:srgbClr val="CC66FF"/>
    <a:srgbClr val="FF9999"/>
    <a:srgbClr val="FF99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ADE5F6-7AC4-4F0F-B20E-9835D2746AC1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59A45E-8AE2-43CA-9E87-52560CC9197E}">
      <dgm:prSet phldrT="[Text]" custT="1"/>
      <dgm:spPr>
        <a:solidFill>
          <a:srgbClr val="99CCFF"/>
        </a:solidFill>
        <a:ln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GB" sz="900" b="1" u="sng" dirty="0">
              <a:solidFill>
                <a:schemeClr val="tx1"/>
              </a:solidFill>
              <a:latin typeface="SassoonPrimaryInfant" pitchFamily="2" charset="0"/>
            </a:rPr>
            <a:t>Working Scientifically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900" b="1" dirty="0">
              <a:solidFill>
                <a:schemeClr val="tx1"/>
              </a:solidFill>
              <a:latin typeface="SassoonPrimaryInfant" pitchFamily="2" charset="0"/>
            </a:rPr>
            <a:t>Ask simple questions and recognise that they can be answered in different ways.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900" b="1" dirty="0">
              <a:solidFill>
                <a:schemeClr val="tx1"/>
              </a:solidFill>
              <a:latin typeface="SassoonPrimaryInfant" pitchFamily="2" charset="0"/>
            </a:rPr>
            <a:t>Observe closely, using simple equipment.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900" b="1" dirty="0">
              <a:solidFill>
                <a:schemeClr val="tx1"/>
              </a:solidFill>
              <a:latin typeface="SassoonPrimaryInfant" pitchFamily="2" charset="0"/>
            </a:rPr>
            <a:t>Perform simple tests.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900" b="1" dirty="0">
              <a:solidFill>
                <a:schemeClr val="tx1"/>
              </a:solidFill>
              <a:latin typeface="SassoonPrimaryInfant" pitchFamily="2" charset="0"/>
            </a:rPr>
            <a:t>Identify and classify.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900" b="1" dirty="0">
              <a:solidFill>
                <a:schemeClr val="tx1"/>
              </a:solidFill>
              <a:latin typeface="SassoonPrimaryInfant" pitchFamily="2" charset="0"/>
            </a:rPr>
            <a:t>Use their observations and ideas to suggest answers to questions.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900" b="1" dirty="0">
              <a:solidFill>
                <a:schemeClr val="tx1"/>
              </a:solidFill>
              <a:latin typeface="SassoonPrimaryInfant" pitchFamily="2" charset="0"/>
            </a:rPr>
            <a:t>Gather and record data to help in answering questions.</a:t>
          </a:r>
          <a:endParaRPr lang="en-US" sz="900" dirty="0">
            <a:latin typeface="SassoonPrimaryInfant" pitchFamily="2" charset="0"/>
          </a:endParaRPr>
        </a:p>
      </dgm:t>
    </dgm:pt>
    <dgm:pt modelId="{A3DBB9E6-85F0-4520-8657-618344008B97}" type="parTrans" cxnId="{9BBD5E1B-0CBC-4B35-8018-41DD58C77CC5}">
      <dgm:prSet/>
      <dgm:spPr/>
      <dgm:t>
        <a:bodyPr/>
        <a:lstStyle/>
        <a:p>
          <a:endParaRPr lang="en-US"/>
        </a:p>
      </dgm:t>
    </dgm:pt>
    <dgm:pt modelId="{9C349C6C-1A70-4F7C-B7C4-33BD127C55CD}" type="sibTrans" cxnId="{9BBD5E1B-0CBC-4B35-8018-41DD58C77CC5}">
      <dgm:prSet/>
      <dgm:spPr/>
      <dgm:t>
        <a:bodyPr/>
        <a:lstStyle/>
        <a:p>
          <a:endParaRPr lang="en-US"/>
        </a:p>
      </dgm:t>
    </dgm:pt>
    <dgm:pt modelId="{813BD8F3-67ED-4783-B4B8-0CD8F2EBAD99}">
      <dgm:prSet phldrT="[Text]" custT="1"/>
      <dgm:spPr>
        <a:solidFill>
          <a:srgbClr val="FFFF66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b="1" u="sng" dirty="0">
              <a:solidFill>
                <a:schemeClr val="tx1"/>
              </a:solidFill>
              <a:latin typeface="SassoonPrimaryInfant" pitchFamily="2" charset="0"/>
            </a:rPr>
            <a:t>Plants</a:t>
          </a: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</dgm:t>
    </dgm:pt>
    <dgm:pt modelId="{2DE06C2B-E9A5-40B2-AAA3-7C2329495768}" type="parTrans" cxnId="{31E345DA-6A63-429F-8C6B-8A643B30E52A}">
      <dgm:prSet/>
      <dgm:spPr/>
      <dgm:t>
        <a:bodyPr/>
        <a:lstStyle/>
        <a:p>
          <a:endParaRPr lang="en-US"/>
        </a:p>
      </dgm:t>
    </dgm:pt>
    <dgm:pt modelId="{81673F8D-5513-4AE1-82FA-86B6C08F34CA}" type="sibTrans" cxnId="{31E345DA-6A63-429F-8C6B-8A643B30E52A}">
      <dgm:prSet/>
      <dgm:spPr/>
      <dgm:t>
        <a:bodyPr/>
        <a:lstStyle/>
        <a:p>
          <a:endParaRPr lang="en-US"/>
        </a:p>
      </dgm:t>
    </dgm:pt>
    <dgm:pt modelId="{9E3F7AC4-6D2B-48A8-BF46-0E33B69AEDD2}">
      <dgm:prSet phldrT="[Text]" custT="1"/>
      <dgm:spPr>
        <a:solidFill>
          <a:srgbClr val="FF9900"/>
        </a:solidFill>
        <a:ln>
          <a:solidFill>
            <a:schemeClr val="tx1"/>
          </a:solidFill>
        </a:ln>
      </dgm:spPr>
      <dgm:t>
        <a:bodyPr/>
        <a:lstStyle/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r>
            <a:rPr lang="en-GB" sz="1400" b="1" u="sng" dirty="0">
              <a:solidFill>
                <a:schemeClr val="tx1"/>
              </a:solidFill>
              <a:effectLst/>
              <a:latin typeface="SassoonPrimaryInfant" pitchFamily="2" charset="0"/>
            </a:rPr>
            <a:t>Seasonal changes</a:t>
          </a: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</dgm:t>
    </dgm:pt>
    <dgm:pt modelId="{DFEA90B0-CAA9-429F-BF00-D668FB5B05C5}" type="parTrans" cxnId="{FDE6419C-52DB-4603-B261-B433D9891297}">
      <dgm:prSet/>
      <dgm:spPr/>
      <dgm:t>
        <a:bodyPr/>
        <a:lstStyle/>
        <a:p>
          <a:endParaRPr lang="en-US"/>
        </a:p>
      </dgm:t>
    </dgm:pt>
    <dgm:pt modelId="{59B1974A-329B-40F2-B566-03D6562D80A4}" type="sibTrans" cxnId="{FDE6419C-52DB-4603-B261-B433D9891297}">
      <dgm:prSet/>
      <dgm:spPr/>
      <dgm:t>
        <a:bodyPr/>
        <a:lstStyle/>
        <a:p>
          <a:endParaRPr lang="en-US"/>
        </a:p>
      </dgm:t>
    </dgm:pt>
    <dgm:pt modelId="{7997C83B-5120-465C-B5EF-C1B5E595DA6C}">
      <dgm:prSet phldrT="[Text]" custT="1"/>
      <dgm:spPr>
        <a:solidFill>
          <a:srgbClr val="CC99FF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b="1" u="sng" dirty="0">
              <a:solidFill>
                <a:schemeClr val="tx1"/>
              </a:solidFill>
              <a:latin typeface="SassoonPrimaryInfant" pitchFamily="2" charset="0"/>
            </a:rPr>
            <a:t>Animals, including humans</a:t>
          </a: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</dgm:t>
    </dgm:pt>
    <dgm:pt modelId="{B86C4EE5-6F19-4143-AB18-65E091D8F668}" type="parTrans" cxnId="{8FD16A38-E934-45C9-B753-4EF5685C9BED}">
      <dgm:prSet/>
      <dgm:spPr/>
      <dgm:t>
        <a:bodyPr/>
        <a:lstStyle/>
        <a:p>
          <a:endParaRPr lang="en-US"/>
        </a:p>
      </dgm:t>
    </dgm:pt>
    <dgm:pt modelId="{45290CF2-29BF-473C-A1B3-D247A4609BD1}" type="sibTrans" cxnId="{8FD16A38-E934-45C9-B753-4EF5685C9BED}">
      <dgm:prSet/>
      <dgm:spPr/>
      <dgm:t>
        <a:bodyPr/>
        <a:lstStyle/>
        <a:p>
          <a:endParaRPr lang="en-US"/>
        </a:p>
      </dgm:t>
    </dgm:pt>
    <dgm:pt modelId="{C287318E-65EA-4A22-904C-AED192D688B2}">
      <dgm:prSet phldrT="[Text]" custT="1"/>
      <dgm:spPr>
        <a:solidFill>
          <a:srgbClr val="CCFF99"/>
        </a:solidFill>
        <a:ln>
          <a:solidFill>
            <a:schemeClr val="tx1"/>
          </a:solidFill>
        </a:ln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en-GB" sz="1400" b="1" u="sng" dirty="0">
              <a:solidFill>
                <a:schemeClr val="tx1"/>
              </a:solidFill>
              <a:effectLst/>
              <a:latin typeface="SassoonPrimaryInfant" pitchFamily="2" charset="0"/>
            </a:rPr>
            <a:t>Everyday materials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</dgm:t>
    </dgm:pt>
    <dgm:pt modelId="{B7A1E724-71E7-4E85-9C98-BA8CF23E6BAA}" type="parTrans" cxnId="{4537BAF3-ADD5-42F3-B5B4-382E44A2DF91}">
      <dgm:prSet/>
      <dgm:spPr/>
      <dgm:t>
        <a:bodyPr/>
        <a:lstStyle/>
        <a:p>
          <a:endParaRPr lang="en-US"/>
        </a:p>
      </dgm:t>
    </dgm:pt>
    <dgm:pt modelId="{8A3CB90A-5FF6-4EF9-A7BF-9E42678949E8}" type="sibTrans" cxnId="{4537BAF3-ADD5-42F3-B5B4-382E44A2DF91}">
      <dgm:prSet/>
      <dgm:spPr/>
      <dgm:t>
        <a:bodyPr/>
        <a:lstStyle/>
        <a:p>
          <a:endParaRPr lang="en-US"/>
        </a:p>
      </dgm:t>
    </dgm:pt>
    <dgm:pt modelId="{85E9148B-73C0-499C-97B6-6E3ECD7EC3D7}">
      <dgm:prSet/>
      <dgm:spPr/>
      <dgm:t>
        <a:bodyPr/>
        <a:lstStyle/>
        <a:p>
          <a:endParaRPr lang="en-US"/>
        </a:p>
      </dgm:t>
    </dgm:pt>
    <dgm:pt modelId="{C6213105-924B-49F1-AF55-2A9EE05B88E1}" type="parTrans" cxnId="{2AAAC315-AEC0-437A-9A96-E0952B99841E}">
      <dgm:prSet/>
      <dgm:spPr/>
      <dgm:t>
        <a:bodyPr/>
        <a:lstStyle/>
        <a:p>
          <a:endParaRPr lang="en-US"/>
        </a:p>
      </dgm:t>
    </dgm:pt>
    <dgm:pt modelId="{6346E6B2-3799-4CF0-8633-CF6B4F4E7687}" type="sibTrans" cxnId="{2AAAC315-AEC0-437A-9A96-E0952B99841E}">
      <dgm:prSet/>
      <dgm:spPr/>
      <dgm:t>
        <a:bodyPr/>
        <a:lstStyle/>
        <a:p>
          <a:endParaRPr lang="en-US"/>
        </a:p>
      </dgm:t>
    </dgm:pt>
    <dgm:pt modelId="{37855564-7416-40B4-8B39-47A57D69A7FA}">
      <dgm:prSet/>
      <dgm:spPr/>
      <dgm:t>
        <a:bodyPr/>
        <a:lstStyle/>
        <a:p>
          <a:endParaRPr lang="en-US"/>
        </a:p>
      </dgm:t>
    </dgm:pt>
    <dgm:pt modelId="{BB7F826B-3EE4-4ABF-88FA-807CE28FAB91}" type="parTrans" cxnId="{3F50ACDE-C629-44D6-9147-A7894665B151}">
      <dgm:prSet/>
      <dgm:spPr/>
      <dgm:t>
        <a:bodyPr/>
        <a:lstStyle/>
        <a:p>
          <a:endParaRPr lang="en-US"/>
        </a:p>
      </dgm:t>
    </dgm:pt>
    <dgm:pt modelId="{D9DC3065-6D73-4C2E-92B4-43EB3DC7BD65}" type="sibTrans" cxnId="{3F50ACDE-C629-44D6-9147-A7894665B151}">
      <dgm:prSet/>
      <dgm:spPr/>
      <dgm:t>
        <a:bodyPr/>
        <a:lstStyle/>
        <a:p>
          <a:endParaRPr lang="en-US"/>
        </a:p>
      </dgm:t>
    </dgm:pt>
    <dgm:pt modelId="{241CC86E-890E-4008-9EB7-BFA039EFAA45}">
      <dgm:prSet/>
      <dgm:spPr/>
      <dgm:t>
        <a:bodyPr/>
        <a:lstStyle/>
        <a:p>
          <a:endParaRPr lang="en-US"/>
        </a:p>
      </dgm:t>
    </dgm:pt>
    <dgm:pt modelId="{417E46E3-C547-4500-9987-111870B9FEF2}" type="parTrans" cxnId="{DD6664B5-BBB4-4B7D-8079-72B7E441B869}">
      <dgm:prSet/>
      <dgm:spPr/>
      <dgm:t>
        <a:bodyPr/>
        <a:lstStyle/>
        <a:p>
          <a:endParaRPr lang="en-US"/>
        </a:p>
      </dgm:t>
    </dgm:pt>
    <dgm:pt modelId="{A3185B34-FC19-48CC-BA13-7253EBD533E5}" type="sibTrans" cxnId="{DD6664B5-BBB4-4B7D-8079-72B7E441B869}">
      <dgm:prSet/>
      <dgm:spPr/>
      <dgm:t>
        <a:bodyPr/>
        <a:lstStyle/>
        <a:p>
          <a:endParaRPr lang="en-US"/>
        </a:p>
      </dgm:t>
    </dgm:pt>
    <dgm:pt modelId="{294D96F3-EF03-4886-88C4-9BE8A37BD876}">
      <dgm:prSet/>
      <dgm:spPr/>
      <dgm:t>
        <a:bodyPr/>
        <a:lstStyle/>
        <a:p>
          <a:endParaRPr lang="en-US"/>
        </a:p>
      </dgm:t>
    </dgm:pt>
    <dgm:pt modelId="{5F48823B-EC69-4C57-A290-D701A956830E}" type="parTrans" cxnId="{11373F3B-C99C-47F0-97E4-388EC6A89FF5}">
      <dgm:prSet/>
      <dgm:spPr/>
      <dgm:t>
        <a:bodyPr/>
        <a:lstStyle/>
        <a:p>
          <a:endParaRPr lang="en-US"/>
        </a:p>
      </dgm:t>
    </dgm:pt>
    <dgm:pt modelId="{DA4FD09F-E19A-4CCB-BCC4-8DD833FD687A}" type="sibTrans" cxnId="{11373F3B-C99C-47F0-97E4-388EC6A89FF5}">
      <dgm:prSet/>
      <dgm:spPr/>
      <dgm:t>
        <a:bodyPr/>
        <a:lstStyle/>
        <a:p>
          <a:endParaRPr lang="en-US"/>
        </a:p>
      </dgm:t>
    </dgm:pt>
    <dgm:pt modelId="{35069D04-04BB-44D3-A227-75CB15E110FF}">
      <dgm:prSet/>
      <dgm:spPr/>
      <dgm:t>
        <a:bodyPr/>
        <a:lstStyle/>
        <a:p>
          <a:endParaRPr lang="en-US"/>
        </a:p>
      </dgm:t>
    </dgm:pt>
    <dgm:pt modelId="{E6524304-DB93-4D27-A894-78BD679DF0F3}" type="parTrans" cxnId="{3B4EB9E1-DFA8-41FA-A79E-7F38E51E9BAA}">
      <dgm:prSet/>
      <dgm:spPr/>
      <dgm:t>
        <a:bodyPr/>
        <a:lstStyle/>
        <a:p>
          <a:endParaRPr lang="en-US"/>
        </a:p>
      </dgm:t>
    </dgm:pt>
    <dgm:pt modelId="{129B7741-0A34-4D3D-BD6D-C84A2C1217AA}" type="sibTrans" cxnId="{3B4EB9E1-DFA8-41FA-A79E-7F38E51E9BAA}">
      <dgm:prSet/>
      <dgm:spPr/>
      <dgm:t>
        <a:bodyPr/>
        <a:lstStyle/>
        <a:p>
          <a:endParaRPr lang="en-US"/>
        </a:p>
      </dgm:t>
    </dgm:pt>
    <dgm:pt modelId="{23EC0C79-5860-40A7-8F53-EEEC404E6D29}">
      <dgm:prSet/>
      <dgm:spPr/>
      <dgm:t>
        <a:bodyPr/>
        <a:lstStyle/>
        <a:p>
          <a:endParaRPr lang="en-US"/>
        </a:p>
      </dgm:t>
    </dgm:pt>
    <dgm:pt modelId="{6A10CC99-FC95-4450-9A66-4783065966A7}" type="parTrans" cxnId="{8A68BDBF-193C-42D6-A820-0BFF3903E058}">
      <dgm:prSet/>
      <dgm:spPr/>
      <dgm:t>
        <a:bodyPr/>
        <a:lstStyle/>
        <a:p>
          <a:endParaRPr lang="en-US"/>
        </a:p>
      </dgm:t>
    </dgm:pt>
    <dgm:pt modelId="{D55FCDDC-A227-40B9-B2E4-EBD51EBAE371}" type="sibTrans" cxnId="{8A68BDBF-193C-42D6-A820-0BFF3903E058}">
      <dgm:prSet/>
      <dgm:spPr/>
      <dgm:t>
        <a:bodyPr/>
        <a:lstStyle/>
        <a:p>
          <a:endParaRPr lang="en-US"/>
        </a:p>
      </dgm:t>
    </dgm:pt>
    <dgm:pt modelId="{B7FEF84D-2A82-4D44-A437-96E759E08388}">
      <dgm:prSet/>
      <dgm:spPr/>
      <dgm:t>
        <a:bodyPr/>
        <a:lstStyle/>
        <a:p>
          <a:endParaRPr lang="en-US"/>
        </a:p>
      </dgm:t>
    </dgm:pt>
    <dgm:pt modelId="{0CA6A5EF-590F-4E5B-812D-87169582016F}" type="parTrans" cxnId="{9523FAE0-40B0-4CE1-89D9-EC3250D37852}">
      <dgm:prSet/>
      <dgm:spPr/>
      <dgm:t>
        <a:bodyPr/>
        <a:lstStyle/>
        <a:p>
          <a:endParaRPr lang="en-US"/>
        </a:p>
      </dgm:t>
    </dgm:pt>
    <dgm:pt modelId="{5B8D53F9-320E-4E4F-BEC0-73A821F2512B}" type="sibTrans" cxnId="{9523FAE0-40B0-4CE1-89D9-EC3250D37852}">
      <dgm:prSet/>
      <dgm:spPr/>
      <dgm:t>
        <a:bodyPr/>
        <a:lstStyle/>
        <a:p>
          <a:endParaRPr lang="en-US"/>
        </a:p>
      </dgm:t>
    </dgm:pt>
    <dgm:pt modelId="{A2A7E1F2-75F9-4603-B8C2-312D6A8154E8}" type="pres">
      <dgm:prSet presAssocID="{04ADE5F6-7AC4-4F0F-B20E-9835D2746AC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7A4A552-87C7-49F2-9BBC-E754D7E9F7EF}" type="pres">
      <dgm:prSet presAssocID="{6D59A45E-8AE2-43CA-9E87-52560CC9197E}" presName="centerShape" presStyleLbl="node0" presStyleIdx="0" presStyleCnt="1" custScaleX="143559" custScaleY="141708" custLinFactNeighborX="-535" custLinFactNeighborY="-178"/>
      <dgm:spPr/>
    </dgm:pt>
    <dgm:pt modelId="{BB5BAAA1-BC11-4B77-9B12-82255125A7BD}" type="pres">
      <dgm:prSet presAssocID="{2DE06C2B-E9A5-40B2-AAA3-7C2329495768}" presName="Name9" presStyleLbl="parChTrans1D2" presStyleIdx="0" presStyleCnt="4"/>
      <dgm:spPr/>
    </dgm:pt>
    <dgm:pt modelId="{784403CB-3748-43D5-AC9D-BA11EFF5AE23}" type="pres">
      <dgm:prSet presAssocID="{2DE06C2B-E9A5-40B2-AAA3-7C2329495768}" presName="connTx" presStyleLbl="parChTrans1D2" presStyleIdx="0" presStyleCnt="4"/>
      <dgm:spPr/>
    </dgm:pt>
    <dgm:pt modelId="{01C2BA21-8F94-42E1-839B-ABF1975B8B33}" type="pres">
      <dgm:prSet presAssocID="{813BD8F3-67ED-4783-B4B8-0CD8F2EBAD99}" presName="node" presStyleLbl="node1" presStyleIdx="0" presStyleCnt="4" custScaleX="111429" custScaleY="99389" custRadScaleRad="97780" custRadScaleInc="578">
        <dgm:presLayoutVars>
          <dgm:bulletEnabled val="1"/>
        </dgm:presLayoutVars>
      </dgm:prSet>
      <dgm:spPr/>
    </dgm:pt>
    <dgm:pt modelId="{775197D3-98DA-4527-897A-E67196B05067}" type="pres">
      <dgm:prSet presAssocID="{DFEA90B0-CAA9-429F-BF00-D668FB5B05C5}" presName="Name9" presStyleLbl="parChTrans1D2" presStyleIdx="1" presStyleCnt="4"/>
      <dgm:spPr/>
    </dgm:pt>
    <dgm:pt modelId="{1CD0BBD5-E24D-40B2-96F7-E80006306878}" type="pres">
      <dgm:prSet presAssocID="{DFEA90B0-CAA9-429F-BF00-D668FB5B05C5}" presName="connTx" presStyleLbl="parChTrans1D2" presStyleIdx="1" presStyleCnt="4"/>
      <dgm:spPr/>
    </dgm:pt>
    <dgm:pt modelId="{354F7C16-D9A3-43F7-AD3F-714542E00767}" type="pres">
      <dgm:prSet presAssocID="{9E3F7AC4-6D2B-48A8-BF46-0E33B69AEDD2}" presName="node" presStyleLbl="node1" presStyleIdx="1" presStyleCnt="4" custScaleX="108302" custScaleY="108904" custRadScaleRad="99676" custRadScaleInc="-6244">
        <dgm:presLayoutVars>
          <dgm:bulletEnabled val="1"/>
        </dgm:presLayoutVars>
      </dgm:prSet>
      <dgm:spPr/>
    </dgm:pt>
    <dgm:pt modelId="{560822D4-9D9A-41E7-A107-278B2998A5C5}" type="pres">
      <dgm:prSet presAssocID="{B86C4EE5-6F19-4143-AB18-65E091D8F668}" presName="Name9" presStyleLbl="parChTrans1D2" presStyleIdx="2" presStyleCnt="4"/>
      <dgm:spPr/>
    </dgm:pt>
    <dgm:pt modelId="{15925116-E420-4732-A46B-A4B4A1EB8444}" type="pres">
      <dgm:prSet presAssocID="{B86C4EE5-6F19-4143-AB18-65E091D8F668}" presName="connTx" presStyleLbl="parChTrans1D2" presStyleIdx="2" presStyleCnt="4"/>
      <dgm:spPr/>
    </dgm:pt>
    <dgm:pt modelId="{29EB4113-6C25-4844-9F4B-212C3E31295D}" type="pres">
      <dgm:prSet presAssocID="{7997C83B-5120-465C-B5EF-C1B5E595DA6C}" presName="node" presStyleLbl="node1" presStyleIdx="2" presStyleCnt="4" custScaleX="109051" custScaleY="97533" custRadScaleRad="97339" custRadScaleInc="1162">
        <dgm:presLayoutVars>
          <dgm:bulletEnabled val="1"/>
        </dgm:presLayoutVars>
      </dgm:prSet>
      <dgm:spPr/>
    </dgm:pt>
    <dgm:pt modelId="{B6F58F3A-5B69-4B4C-B98D-AA88A2492BFF}" type="pres">
      <dgm:prSet presAssocID="{B7A1E724-71E7-4E85-9C98-BA8CF23E6BAA}" presName="Name9" presStyleLbl="parChTrans1D2" presStyleIdx="3" presStyleCnt="4"/>
      <dgm:spPr/>
    </dgm:pt>
    <dgm:pt modelId="{D665CF52-8D92-46D5-8D19-A539A42AE2A4}" type="pres">
      <dgm:prSet presAssocID="{B7A1E724-71E7-4E85-9C98-BA8CF23E6BAA}" presName="connTx" presStyleLbl="parChTrans1D2" presStyleIdx="3" presStyleCnt="4"/>
      <dgm:spPr/>
    </dgm:pt>
    <dgm:pt modelId="{0F0A117B-4F08-4AB7-BE42-808892FE3581}" type="pres">
      <dgm:prSet presAssocID="{C287318E-65EA-4A22-904C-AED192D688B2}" presName="node" presStyleLbl="node1" presStyleIdx="3" presStyleCnt="4" custScaleX="104776" custScaleY="106080" custRadScaleRad="103206" custRadScaleInc="4751">
        <dgm:presLayoutVars>
          <dgm:bulletEnabled val="1"/>
        </dgm:presLayoutVars>
      </dgm:prSet>
      <dgm:spPr/>
    </dgm:pt>
  </dgm:ptLst>
  <dgm:cxnLst>
    <dgm:cxn modelId="{2AAAC315-AEC0-437A-9A96-E0952B99841E}" srcId="{04ADE5F6-7AC4-4F0F-B20E-9835D2746AC1}" destId="{85E9148B-73C0-499C-97B6-6E3ECD7EC3D7}" srcOrd="1" destOrd="0" parTransId="{C6213105-924B-49F1-AF55-2A9EE05B88E1}" sibTransId="{6346E6B2-3799-4CF0-8633-CF6B4F4E7687}"/>
    <dgm:cxn modelId="{9BBD5E1B-0CBC-4B35-8018-41DD58C77CC5}" srcId="{04ADE5F6-7AC4-4F0F-B20E-9835D2746AC1}" destId="{6D59A45E-8AE2-43CA-9E87-52560CC9197E}" srcOrd="0" destOrd="0" parTransId="{A3DBB9E6-85F0-4520-8657-618344008B97}" sibTransId="{9C349C6C-1A70-4F7C-B7C4-33BD127C55CD}"/>
    <dgm:cxn modelId="{8FD16A38-E934-45C9-B753-4EF5685C9BED}" srcId="{6D59A45E-8AE2-43CA-9E87-52560CC9197E}" destId="{7997C83B-5120-465C-B5EF-C1B5E595DA6C}" srcOrd="2" destOrd="0" parTransId="{B86C4EE5-6F19-4143-AB18-65E091D8F668}" sibTransId="{45290CF2-29BF-473C-A1B3-D247A4609BD1}"/>
    <dgm:cxn modelId="{11373F3B-C99C-47F0-97E4-388EC6A89FF5}" srcId="{04ADE5F6-7AC4-4F0F-B20E-9835D2746AC1}" destId="{294D96F3-EF03-4886-88C4-9BE8A37BD876}" srcOrd="4" destOrd="0" parTransId="{5F48823B-EC69-4C57-A290-D701A956830E}" sibTransId="{DA4FD09F-E19A-4CCB-BCC4-8DD833FD687A}"/>
    <dgm:cxn modelId="{1F02D23F-B3A1-4678-870D-1A555899F23F}" type="presOf" srcId="{6D59A45E-8AE2-43CA-9E87-52560CC9197E}" destId="{E7A4A552-87C7-49F2-9BBC-E754D7E9F7EF}" srcOrd="0" destOrd="0" presId="urn:microsoft.com/office/officeart/2005/8/layout/radial1"/>
    <dgm:cxn modelId="{4D533043-D60B-4F3E-80DA-65BEC081A18C}" type="presOf" srcId="{2DE06C2B-E9A5-40B2-AAA3-7C2329495768}" destId="{784403CB-3748-43D5-AC9D-BA11EFF5AE23}" srcOrd="1" destOrd="0" presId="urn:microsoft.com/office/officeart/2005/8/layout/radial1"/>
    <dgm:cxn modelId="{1314D543-8D0B-4515-BB1F-729D7652EF3B}" type="presOf" srcId="{2DE06C2B-E9A5-40B2-AAA3-7C2329495768}" destId="{BB5BAAA1-BC11-4B77-9B12-82255125A7BD}" srcOrd="0" destOrd="0" presId="urn:microsoft.com/office/officeart/2005/8/layout/radial1"/>
    <dgm:cxn modelId="{B70EE859-CAFE-4CBE-B27C-1ED96C43192D}" type="presOf" srcId="{DFEA90B0-CAA9-429F-BF00-D668FB5B05C5}" destId="{1CD0BBD5-E24D-40B2-96F7-E80006306878}" srcOrd="1" destOrd="0" presId="urn:microsoft.com/office/officeart/2005/8/layout/radial1"/>
    <dgm:cxn modelId="{3284C27B-BFC8-4C5C-A2E4-4AE3469885BB}" type="presOf" srcId="{04ADE5F6-7AC4-4F0F-B20E-9835D2746AC1}" destId="{A2A7E1F2-75F9-4603-B8C2-312D6A8154E8}" srcOrd="0" destOrd="0" presId="urn:microsoft.com/office/officeart/2005/8/layout/radial1"/>
    <dgm:cxn modelId="{0A0F747C-8027-4943-8C7B-CA12E581914C}" type="presOf" srcId="{DFEA90B0-CAA9-429F-BF00-D668FB5B05C5}" destId="{775197D3-98DA-4527-897A-E67196B05067}" srcOrd="0" destOrd="0" presId="urn:microsoft.com/office/officeart/2005/8/layout/radial1"/>
    <dgm:cxn modelId="{42973487-6255-4DDA-96C9-2907394305CB}" type="presOf" srcId="{9E3F7AC4-6D2B-48A8-BF46-0E33B69AEDD2}" destId="{354F7C16-D9A3-43F7-AD3F-714542E00767}" srcOrd="0" destOrd="0" presId="urn:microsoft.com/office/officeart/2005/8/layout/radial1"/>
    <dgm:cxn modelId="{FDE6419C-52DB-4603-B261-B433D9891297}" srcId="{6D59A45E-8AE2-43CA-9E87-52560CC9197E}" destId="{9E3F7AC4-6D2B-48A8-BF46-0E33B69AEDD2}" srcOrd="1" destOrd="0" parTransId="{DFEA90B0-CAA9-429F-BF00-D668FB5B05C5}" sibTransId="{59B1974A-329B-40F2-B566-03D6562D80A4}"/>
    <dgm:cxn modelId="{DD6664B5-BBB4-4B7D-8079-72B7E441B869}" srcId="{04ADE5F6-7AC4-4F0F-B20E-9835D2746AC1}" destId="{241CC86E-890E-4008-9EB7-BFA039EFAA45}" srcOrd="3" destOrd="0" parTransId="{417E46E3-C547-4500-9987-111870B9FEF2}" sibTransId="{A3185B34-FC19-48CC-BA13-7253EBD533E5}"/>
    <dgm:cxn modelId="{C376FBBB-7CA0-42A8-8153-123A20014744}" type="presOf" srcId="{B86C4EE5-6F19-4143-AB18-65E091D8F668}" destId="{560822D4-9D9A-41E7-A107-278B2998A5C5}" srcOrd="0" destOrd="0" presId="urn:microsoft.com/office/officeart/2005/8/layout/radial1"/>
    <dgm:cxn modelId="{8A68BDBF-193C-42D6-A820-0BFF3903E058}" srcId="{04ADE5F6-7AC4-4F0F-B20E-9835D2746AC1}" destId="{23EC0C79-5860-40A7-8F53-EEEC404E6D29}" srcOrd="6" destOrd="0" parTransId="{6A10CC99-FC95-4450-9A66-4783065966A7}" sibTransId="{D55FCDDC-A227-40B9-B2E4-EBD51EBAE371}"/>
    <dgm:cxn modelId="{078473C0-2AD4-4131-AA2C-DB03FCC7BCBD}" type="presOf" srcId="{B7A1E724-71E7-4E85-9C98-BA8CF23E6BAA}" destId="{B6F58F3A-5B69-4B4C-B98D-AA88A2492BFF}" srcOrd="0" destOrd="0" presId="urn:microsoft.com/office/officeart/2005/8/layout/radial1"/>
    <dgm:cxn modelId="{FB561BCD-A6B5-404F-B506-2229BF5320BE}" type="presOf" srcId="{7997C83B-5120-465C-B5EF-C1B5E595DA6C}" destId="{29EB4113-6C25-4844-9F4B-212C3E31295D}" srcOrd="0" destOrd="0" presId="urn:microsoft.com/office/officeart/2005/8/layout/radial1"/>
    <dgm:cxn modelId="{BC8831CE-CEF5-4DA6-B0C0-05E5C1745F29}" type="presOf" srcId="{C287318E-65EA-4A22-904C-AED192D688B2}" destId="{0F0A117B-4F08-4AB7-BE42-808892FE3581}" srcOrd="0" destOrd="0" presId="urn:microsoft.com/office/officeart/2005/8/layout/radial1"/>
    <dgm:cxn modelId="{952A86D8-F60D-4A49-9596-7EEFD52BDCDF}" type="presOf" srcId="{813BD8F3-67ED-4783-B4B8-0CD8F2EBAD99}" destId="{01C2BA21-8F94-42E1-839B-ABF1975B8B33}" srcOrd="0" destOrd="0" presId="urn:microsoft.com/office/officeart/2005/8/layout/radial1"/>
    <dgm:cxn modelId="{653A4CD9-3D1A-4D25-915A-B5F7B850805B}" type="presOf" srcId="{B7A1E724-71E7-4E85-9C98-BA8CF23E6BAA}" destId="{D665CF52-8D92-46D5-8D19-A539A42AE2A4}" srcOrd="1" destOrd="0" presId="urn:microsoft.com/office/officeart/2005/8/layout/radial1"/>
    <dgm:cxn modelId="{31E345DA-6A63-429F-8C6B-8A643B30E52A}" srcId="{6D59A45E-8AE2-43CA-9E87-52560CC9197E}" destId="{813BD8F3-67ED-4783-B4B8-0CD8F2EBAD99}" srcOrd="0" destOrd="0" parTransId="{2DE06C2B-E9A5-40B2-AAA3-7C2329495768}" sibTransId="{81673F8D-5513-4AE1-82FA-86B6C08F34CA}"/>
    <dgm:cxn modelId="{3F50ACDE-C629-44D6-9147-A7894665B151}" srcId="{04ADE5F6-7AC4-4F0F-B20E-9835D2746AC1}" destId="{37855564-7416-40B4-8B39-47A57D69A7FA}" srcOrd="2" destOrd="0" parTransId="{BB7F826B-3EE4-4ABF-88FA-807CE28FAB91}" sibTransId="{D9DC3065-6D73-4C2E-92B4-43EB3DC7BD65}"/>
    <dgm:cxn modelId="{9523FAE0-40B0-4CE1-89D9-EC3250D37852}" srcId="{04ADE5F6-7AC4-4F0F-B20E-9835D2746AC1}" destId="{B7FEF84D-2A82-4D44-A437-96E759E08388}" srcOrd="7" destOrd="0" parTransId="{0CA6A5EF-590F-4E5B-812D-87169582016F}" sibTransId="{5B8D53F9-320E-4E4F-BEC0-73A821F2512B}"/>
    <dgm:cxn modelId="{66F010E1-2D5E-4794-8CD7-1FDCA29D03DB}" type="presOf" srcId="{B86C4EE5-6F19-4143-AB18-65E091D8F668}" destId="{15925116-E420-4732-A46B-A4B4A1EB8444}" srcOrd="1" destOrd="0" presId="urn:microsoft.com/office/officeart/2005/8/layout/radial1"/>
    <dgm:cxn modelId="{3B4EB9E1-DFA8-41FA-A79E-7F38E51E9BAA}" srcId="{04ADE5F6-7AC4-4F0F-B20E-9835D2746AC1}" destId="{35069D04-04BB-44D3-A227-75CB15E110FF}" srcOrd="5" destOrd="0" parTransId="{E6524304-DB93-4D27-A894-78BD679DF0F3}" sibTransId="{129B7741-0A34-4D3D-BD6D-C84A2C1217AA}"/>
    <dgm:cxn modelId="{4537BAF3-ADD5-42F3-B5B4-382E44A2DF91}" srcId="{6D59A45E-8AE2-43CA-9E87-52560CC9197E}" destId="{C287318E-65EA-4A22-904C-AED192D688B2}" srcOrd="3" destOrd="0" parTransId="{B7A1E724-71E7-4E85-9C98-BA8CF23E6BAA}" sibTransId="{8A3CB90A-5FF6-4EF9-A7BF-9E42678949E8}"/>
    <dgm:cxn modelId="{5167DF27-1A4D-4D7D-AD45-D3013F50D6C1}" type="presParOf" srcId="{A2A7E1F2-75F9-4603-B8C2-312D6A8154E8}" destId="{E7A4A552-87C7-49F2-9BBC-E754D7E9F7EF}" srcOrd="0" destOrd="0" presId="urn:microsoft.com/office/officeart/2005/8/layout/radial1"/>
    <dgm:cxn modelId="{9805E936-B50F-4457-9456-13DE4B61D56C}" type="presParOf" srcId="{A2A7E1F2-75F9-4603-B8C2-312D6A8154E8}" destId="{BB5BAAA1-BC11-4B77-9B12-82255125A7BD}" srcOrd="1" destOrd="0" presId="urn:microsoft.com/office/officeart/2005/8/layout/radial1"/>
    <dgm:cxn modelId="{4E09233F-3F77-4139-9C02-EFF0A140ADAA}" type="presParOf" srcId="{BB5BAAA1-BC11-4B77-9B12-82255125A7BD}" destId="{784403CB-3748-43D5-AC9D-BA11EFF5AE23}" srcOrd="0" destOrd="0" presId="urn:microsoft.com/office/officeart/2005/8/layout/radial1"/>
    <dgm:cxn modelId="{D9158599-4107-4E2F-A724-DDB28B7CAE27}" type="presParOf" srcId="{A2A7E1F2-75F9-4603-B8C2-312D6A8154E8}" destId="{01C2BA21-8F94-42E1-839B-ABF1975B8B33}" srcOrd="2" destOrd="0" presId="urn:microsoft.com/office/officeart/2005/8/layout/radial1"/>
    <dgm:cxn modelId="{39C7DEC8-D6CF-4699-A405-5DCE4B40EBE2}" type="presParOf" srcId="{A2A7E1F2-75F9-4603-B8C2-312D6A8154E8}" destId="{775197D3-98DA-4527-897A-E67196B05067}" srcOrd="3" destOrd="0" presId="urn:microsoft.com/office/officeart/2005/8/layout/radial1"/>
    <dgm:cxn modelId="{80DDAFAB-267F-40E8-B4EA-8153EED3786F}" type="presParOf" srcId="{775197D3-98DA-4527-897A-E67196B05067}" destId="{1CD0BBD5-E24D-40B2-96F7-E80006306878}" srcOrd="0" destOrd="0" presId="urn:microsoft.com/office/officeart/2005/8/layout/radial1"/>
    <dgm:cxn modelId="{4F0F19E1-2E07-46AE-AA5C-480833468DEC}" type="presParOf" srcId="{A2A7E1F2-75F9-4603-B8C2-312D6A8154E8}" destId="{354F7C16-D9A3-43F7-AD3F-714542E00767}" srcOrd="4" destOrd="0" presId="urn:microsoft.com/office/officeart/2005/8/layout/radial1"/>
    <dgm:cxn modelId="{555F7BB1-5B83-44B3-A918-3D205863299B}" type="presParOf" srcId="{A2A7E1F2-75F9-4603-B8C2-312D6A8154E8}" destId="{560822D4-9D9A-41E7-A107-278B2998A5C5}" srcOrd="5" destOrd="0" presId="urn:microsoft.com/office/officeart/2005/8/layout/radial1"/>
    <dgm:cxn modelId="{73FC8D44-195D-4E74-BD7B-A507AABD4006}" type="presParOf" srcId="{560822D4-9D9A-41E7-A107-278B2998A5C5}" destId="{15925116-E420-4732-A46B-A4B4A1EB8444}" srcOrd="0" destOrd="0" presId="urn:microsoft.com/office/officeart/2005/8/layout/radial1"/>
    <dgm:cxn modelId="{30313E83-6AAC-4BBC-B6E8-127605B2F7AC}" type="presParOf" srcId="{A2A7E1F2-75F9-4603-B8C2-312D6A8154E8}" destId="{29EB4113-6C25-4844-9F4B-212C3E31295D}" srcOrd="6" destOrd="0" presId="urn:microsoft.com/office/officeart/2005/8/layout/radial1"/>
    <dgm:cxn modelId="{426AF658-45D9-43AF-B1C1-5EA4100917B9}" type="presParOf" srcId="{A2A7E1F2-75F9-4603-B8C2-312D6A8154E8}" destId="{B6F58F3A-5B69-4B4C-B98D-AA88A2492BFF}" srcOrd="7" destOrd="0" presId="urn:microsoft.com/office/officeart/2005/8/layout/radial1"/>
    <dgm:cxn modelId="{50EDBB25-7973-446E-B127-8D258A74A9F0}" type="presParOf" srcId="{B6F58F3A-5B69-4B4C-B98D-AA88A2492BFF}" destId="{D665CF52-8D92-46D5-8D19-A539A42AE2A4}" srcOrd="0" destOrd="0" presId="urn:microsoft.com/office/officeart/2005/8/layout/radial1"/>
    <dgm:cxn modelId="{01B6967D-2CB9-418D-944B-D2C39AC8B55F}" type="presParOf" srcId="{A2A7E1F2-75F9-4603-B8C2-312D6A8154E8}" destId="{0F0A117B-4F08-4AB7-BE42-808892FE3581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A4A552-87C7-49F2-9BBC-E754D7E9F7EF}">
      <dsp:nvSpPr>
        <dsp:cNvPr id="0" name=""/>
        <dsp:cNvSpPr/>
      </dsp:nvSpPr>
      <dsp:spPr>
        <a:xfrm>
          <a:off x="3186637" y="1989729"/>
          <a:ext cx="2579305" cy="2546048"/>
        </a:xfrm>
        <a:prstGeom prst="ellipse">
          <a:avLst/>
        </a:prstGeom>
        <a:solidFill>
          <a:srgbClr val="99CCFF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900" b="1" u="sng" kern="1200" dirty="0">
              <a:solidFill>
                <a:schemeClr val="tx1"/>
              </a:solidFill>
              <a:latin typeface="SassoonPrimaryInfant" pitchFamily="2" charset="0"/>
            </a:rPr>
            <a:t>Working Scientifically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900" b="1" kern="1200" dirty="0">
              <a:solidFill>
                <a:schemeClr val="tx1"/>
              </a:solidFill>
              <a:latin typeface="SassoonPrimaryInfant" pitchFamily="2" charset="0"/>
            </a:rPr>
            <a:t>Ask simple questions and recognise that they can be answered in different ways.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900" b="1" kern="1200" dirty="0">
              <a:solidFill>
                <a:schemeClr val="tx1"/>
              </a:solidFill>
              <a:latin typeface="SassoonPrimaryInfant" pitchFamily="2" charset="0"/>
            </a:rPr>
            <a:t>Observe closely, using simple equipment.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900" b="1" kern="1200" dirty="0">
              <a:solidFill>
                <a:schemeClr val="tx1"/>
              </a:solidFill>
              <a:latin typeface="SassoonPrimaryInfant" pitchFamily="2" charset="0"/>
            </a:rPr>
            <a:t>Perform simple tests.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900" b="1" kern="1200" dirty="0">
              <a:solidFill>
                <a:schemeClr val="tx1"/>
              </a:solidFill>
              <a:latin typeface="SassoonPrimaryInfant" pitchFamily="2" charset="0"/>
            </a:rPr>
            <a:t>Identify and classify.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900" b="1" kern="1200" dirty="0">
              <a:solidFill>
                <a:schemeClr val="tx1"/>
              </a:solidFill>
              <a:latin typeface="SassoonPrimaryInfant" pitchFamily="2" charset="0"/>
            </a:rPr>
            <a:t>Use their observations and ideas to suggest answers to questions.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900" b="1" kern="1200" dirty="0">
              <a:solidFill>
                <a:schemeClr val="tx1"/>
              </a:solidFill>
              <a:latin typeface="SassoonPrimaryInfant" pitchFamily="2" charset="0"/>
            </a:rPr>
            <a:t>Gather and record data to help in answering questions.</a:t>
          </a:r>
          <a:endParaRPr lang="en-US" sz="900" kern="1200" dirty="0">
            <a:latin typeface="SassoonPrimaryInfant" pitchFamily="2" charset="0"/>
          </a:endParaRPr>
        </a:p>
      </dsp:txBody>
      <dsp:txXfrm>
        <a:off x="3564367" y="2362589"/>
        <a:ext cx="1823845" cy="1800328"/>
      </dsp:txXfrm>
    </dsp:sp>
    <dsp:sp modelId="{BB5BAAA1-BC11-4B77-9B12-82255125A7BD}">
      <dsp:nvSpPr>
        <dsp:cNvPr id="0" name=""/>
        <dsp:cNvSpPr/>
      </dsp:nvSpPr>
      <dsp:spPr>
        <a:xfrm rot="16253416">
          <a:off x="4440242" y="1915279"/>
          <a:ext cx="113415" cy="35797"/>
        </a:xfrm>
        <a:custGeom>
          <a:avLst/>
          <a:gdLst/>
          <a:ahLst/>
          <a:cxnLst/>
          <a:rect l="0" t="0" r="0" b="0"/>
          <a:pathLst>
            <a:path>
              <a:moveTo>
                <a:pt x="0" y="17898"/>
              </a:moveTo>
              <a:lnTo>
                <a:pt x="113415" y="178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94115" y="1930342"/>
        <a:ext cx="5670" cy="5670"/>
      </dsp:txXfrm>
    </dsp:sp>
    <dsp:sp modelId="{01C2BA21-8F94-42E1-839B-ABF1975B8B33}">
      <dsp:nvSpPr>
        <dsp:cNvPr id="0" name=""/>
        <dsp:cNvSpPr/>
      </dsp:nvSpPr>
      <dsp:spPr>
        <a:xfrm>
          <a:off x="3510690" y="90854"/>
          <a:ext cx="2002029" cy="1785708"/>
        </a:xfrm>
        <a:prstGeom prst="ellipse">
          <a:avLst/>
        </a:prstGeom>
        <a:solidFill>
          <a:srgbClr val="FFFF66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latin typeface="SassoonPrimaryInfant" pitchFamily="2" charset="0"/>
            </a:rPr>
            <a:t>Plants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</dsp:txBody>
      <dsp:txXfrm>
        <a:off x="3803880" y="352365"/>
        <a:ext cx="1415649" cy="1262686"/>
      </dsp:txXfrm>
    </dsp:sp>
    <dsp:sp modelId="{775197D3-98DA-4527-897A-E67196B05067}">
      <dsp:nvSpPr>
        <dsp:cNvPr id="0" name=""/>
        <dsp:cNvSpPr/>
      </dsp:nvSpPr>
      <dsp:spPr>
        <a:xfrm rot="21445337">
          <a:off x="5764556" y="3184746"/>
          <a:ext cx="93809" cy="35797"/>
        </a:xfrm>
        <a:custGeom>
          <a:avLst/>
          <a:gdLst/>
          <a:ahLst/>
          <a:cxnLst/>
          <a:rect l="0" t="0" r="0" b="0"/>
          <a:pathLst>
            <a:path>
              <a:moveTo>
                <a:pt x="0" y="17898"/>
              </a:moveTo>
              <a:lnTo>
                <a:pt x="93809" y="178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809115" y="3200299"/>
        <a:ext cx="4690" cy="4690"/>
      </dsp:txXfrm>
    </dsp:sp>
    <dsp:sp modelId="{354F7C16-D9A3-43F7-AD3F-714542E00767}">
      <dsp:nvSpPr>
        <dsp:cNvPr id="0" name=""/>
        <dsp:cNvSpPr/>
      </dsp:nvSpPr>
      <dsp:spPr>
        <a:xfrm>
          <a:off x="5857345" y="2178446"/>
          <a:ext cx="1945847" cy="1956663"/>
        </a:xfrm>
        <a:prstGeom prst="ellipse">
          <a:avLst/>
        </a:prstGeom>
        <a:solidFill>
          <a:srgbClr val="FF990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effectLst/>
              <a:latin typeface="SassoonPrimaryInfant" pitchFamily="2" charset="0"/>
            </a:rPr>
            <a:t>Seasonal changes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</dsp:txBody>
      <dsp:txXfrm>
        <a:off x="6142308" y="2464993"/>
        <a:ext cx="1375921" cy="1383569"/>
      </dsp:txXfrm>
    </dsp:sp>
    <dsp:sp modelId="{560822D4-9D9A-41E7-A107-278B2998A5C5}">
      <dsp:nvSpPr>
        <dsp:cNvPr id="0" name=""/>
        <dsp:cNvSpPr/>
      </dsp:nvSpPr>
      <dsp:spPr>
        <a:xfrm rot="5393607">
          <a:off x="4410728" y="4585933"/>
          <a:ext cx="136111" cy="35797"/>
        </a:xfrm>
        <a:custGeom>
          <a:avLst/>
          <a:gdLst/>
          <a:ahLst/>
          <a:cxnLst/>
          <a:rect l="0" t="0" r="0" b="0"/>
          <a:pathLst>
            <a:path>
              <a:moveTo>
                <a:pt x="0" y="17898"/>
              </a:moveTo>
              <a:lnTo>
                <a:pt x="136111" y="178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75381" y="4600429"/>
        <a:ext cx="6805" cy="6805"/>
      </dsp:txXfrm>
    </dsp:sp>
    <dsp:sp modelId="{29EB4113-6C25-4844-9F4B-212C3E31295D}">
      <dsp:nvSpPr>
        <dsp:cNvPr id="0" name=""/>
        <dsp:cNvSpPr/>
      </dsp:nvSpPr>
      <dsp:spPr>
        <a:xfrm>
          <a:off x="3500887" y="4671886"/>
          <a:ext cx="1959304" cy="1752362"/>
        </a:xfrm>
        <a:prstGeom prst="ellipse">
          <a:avLst/>
        </a:prstGeom>
        <a:solidFill>
          <a:srgbClr val="CC99FF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latin typeface="SassoonPrimaryInfant" pitchFamily="2" charset="0"/>
            </a:rPr>
            <a:t>Animals, including humans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</dsp:txBody>
      <dsp:txXfrm>
        <a:off x="3787820" y="4928513"/>
        <a:ext cx="1385438" cy="1239108"/>
      </dsp:txXfrm>
    </dsp:sp>
    <dsp:sp modelId="{B6F58F3A-5B69-4B4C-B98D-AA88A2492BFF}">
      <dsp:nvSpPr>
        <dsp:cNvPr id="0" name=""/>
        <dsp:cNvSpPr/>
      </dsp:nvSpPr>
      <dsp:spPr>
        <a:xfrm rot="10917645">
          <a:off x="3029336" y="3198025"/>
          <a:ext cx="158122" cy="35797"/>
        </a:xfrm>
        <a:custGeom>
          <a:avLst/>
          <a:gdLst/>
          <a:ahLst/>
          <a:cxnLst/>
          <a:rect l="0" t="0" r="0" b="0"/>
          <a:pathLst>
            <a:path>
              <a:moveTo>
                <a:pt x="0" y="17898"/>
              </a:moveTo>
              <a:lnTo>
                <a:pt x="158122" y="178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104444" y="3211971"/>
        <a:ext cx="7906" cy="7906"/>
      </dsp:txXfrm>
    </dsp:sp>
    <dsp:sp modelId="{0F0A117B-4F08-4AB7-BE42-808892FE3581}">
      <dsp:nvSpPr>
        <dsp:cNvPr id="0" name=""/>
        <dsp:cNvSpPr/>
      </dsp:nvSpPr>
      <dsp:spPr>
        <a:xfrm>
          <a:off x="1147424" y="2228051"/>
          <a:ext cx="1882496" cy="1905925"/>
        </a:xfrm>
        <a:prstGeom prst="ellipse">
          <a:avLst/>
        </a:prstGeom>
        <a:solidFill>
          <a:srgbClr val="CCFF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effectLst/>
              <a:latin typeface="SassoonPrimaryInfant" pitchFamily="2" charset="0"/>
            </a:rPr>
            <a:t>Everyday materials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</dsp:txBody>
      <dsp:txXfrm>
        <a:off x="1423109" y="2507167"/>
        <a:ext cx="1331126" cy="13476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90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50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95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81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308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82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560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111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420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980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900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198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jpeg"/><Relationship Id="rId2" Type="http://schemas.openxmlformats.org/officeDocument/2006/relationships/diagramData" Target="../diagrams/data1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9.jpeg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99485109"/>
              </p:ext>
            </p:extLst>
          </p:nvPr>
        </p:nvGraphicFramePr>
        <p:xfrm>
          <a:off x="1740228" y="192087"/>
          <a:ext cx="9034318" cy="6525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Left-Up Arrow 7"/>
          <p:cNvSpPr/>
          <p:nvPr/>
        </p:nvSpPr>
        <p:spPr>
          <a:xfrm rot="10800000">
            <a:off x="7150912" y="4177936"/>
            <a:ext cx="955964" cy="904010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Left-Up Arrow 8"/>
          <p:cNvSpPr/>
          <p:nvPr/>
        </p:nvSpPr>
        <p:spPr>
          <a:xfrm>
            <a:off x="4448541" y="1664273"/>
            <a:ext cx="955964" cy="904010"/>
          </a:xfrm>
          <a:prstGeom prst="leftUpArrow">
            <a:avLst>
              <a:gd name="adj1" fmla="val 8908"/>
              <a:gd name="adj2" fmla="val 25466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eft-Up Arrow 9"/>
          <p:cNvSpPr/>
          <p:nvPr/>
        </p:nvSpPr>
        <p:spPr>
          <a:xfrm rot="16200000">
            <a:off x="4378958" y="4203913"/>
            <a:ext cx="955964" cy="904010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Left-Up Arrow 10"/>
          <p:cNvSpPr/>
          <p:nvPr/>
        </p:nvSpPr>
        <p:spPr>
          <a:xfrm rot="5400000">
            <a:off x="7059144" y="1700852"/>
            <a:ext cx="955964" cy="904010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2577971" y="215083"/>
            <a:ext cx="1745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solidFill>
                  <a:schemeClr val="tx2"/>
                </a:solidFill>
                <a:latin typeface="SassoonPrimaryInfant" pitchFamily="2" charset="0"/>
              </a:rPr>
              <a:t>Year 1</a:t>
            </a:r>
          </a:p>
          <a:p>
            <a:pPr algn="ctr"/>
            <a:r>
              <a:rPr lang="en-GB" b="1" u="sng" dirty="0">
                <a:solidFill>
                  <a:schemeClr val="tx2"/>
                </a:solidFill>
                <a:latin typeface="SassoonPrimaryInfant" pitchFamily="2" charset="0"/>
              </a:rPr>
              <a:t>Science</a:t>
            </a:r>
          </a:p>
        </p:txBody>
      </p:sp>
      <p:pic>
        <p:nvPicPr>
          <p:cNvPr id="13" name="Picture 12" descr="Seasons Of The Year Tree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0655" y="3030568"/>
            <a:ext cx="844550" cy="848527"/>
          </a:xfrm>
          <a:prstGeom prst="rect">
            <a:avLst/>
          </a:prstGeom>
        </p:spPr>
      </p:pic>
      <p:pic>
        <p:nvPicPr>
          <p:cNvPr id="14" name="Picture 13" descr="Sapling Plant Growing · Free vector graphic on Pixabay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702" y="899975"/>
            <a:ext cx="874608" cy="5261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2319" y="4934336"/>
            <a:ext cx="2160922" cy="1477328"/>
          </a:xfrm>
          <a:prstGeom prst="rect">
            <a:avLst/>
          </a:prstGeom>
          <a:noFill/>
          <a:ln w="19050" cmpd="thickThin">
            <a:solidFill>
              <a:srgbClr val="87BF61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GB" sz="1000" u="sng" dirty="0">
                <a:latin typeface="SassoonPrimaryInfant" pitchFamily="2" charset="0"/>
              </a:rPr>
              <a:t>Spring 1 (Identifying Materials)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endParaRPr lang="en-GB" sz="1000" u="sng" dirty="0">
              <a:latin typeface="SassoonPrimaryInfant" pitchFamily="2" charset="0"/>
            </a:endParaRP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GB" sz="1000" u="sng" dirty="0">
                <a:latin typeface="SassoonPrimaryInfant" pitchFamily="2" charset="0"/>
              </a:rPr>
              <a:t>Everyday materials</a:t>
            </a:r>
            <a:endParaRPr lang="en-GB" sz="1000" dirty="0">
              <a:latin typeface="SassoonPrimaryInfant" pitchFamily="2" charset="0"/>
            </a:endParaRP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GB" sz="1000" dirty="0">
                <a:latin typeface="SassoonPrimaryInfant" pitchFamily="2" charset="0"/>
              </a:rPr>
              <a:t>Distinguish between an object and the material from which it is made.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endParaRPr lang="en-GB" sz="1000" dirty="0">
              <a:latin typeface="SassoonPrimaryInfant" pitchFamily="2" charset="0"/>
            </a:endParaRP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GB" sz="1000" dirty="0">
                <a:latin typeface="SassoonPrimaryInfant" pitchFamily="2" charset="0"/>
              </a:rPr>
              <a:t>Identify and name a variety of everyday materials, including wood, plastic, glass, metal, water, and rock.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68963" y="2786420"/>
            <a:ext cx="2061605" cy="1785104"/>
          </a:xfrm>
          <a:prstGeom prst="rect">
            <a:avLst/>
          </a:prstGeom>
          <a:noFill/>
          <a:ln w="19050" cmpd="thickThin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Summer 1 (Plants)</a:t>
            </a:r>
          </a:p>
          <a:p>
            <a:pPr lvl="0"/>
            <a:endParaRPr lang="en-GB" sz="1000" u="sng" dirty="0">
              <a:latin typeface="SassoonPrimaryInfant" pitchFamily="2" charset="0"/>
            </a:endParaRPr>
          </a:p>
          <a:p>
            <a:pPr lvl="0"/>
            <a:r>
              <a:rPr lang="en-GB" sz="1000" u="sng" dirty="0">
                <a:latin typeface="SassoonPrimaryInfant" pitchFamily="2" charset="0"/>
              </a:rPr>
              <a:t>Plants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Identify and name a variety of common wild and garden plants, including deciduous and evergreen trees.</a:t>
            </a:r>
          </a:p>
          <a:p>
            <a:pPr lvl="0"/>
            <a:endParaRPr lang="en-GB" sz="1000" dirty="0">
              <a:latin typeface="SassoonPrimaryInfant" pitchFamily="2" charset="0"/>
            </a:endParaRPr>
          </a:p>
          <a:p>
            <a:pPr lvl="0"/>
            <a:r>
              <a:rPr lang="en-GB" sz="1000" dirty="0">
                <a:latin typeface="SassoonPrimaryInfant" pitchFamily="2" charset="0"/>
              </a:rPr>
              <a:t>Identify and describe the basic structure of a variety of common flowering plants, including trees.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357352" y="3248577"/>
            <a:ext cx="2185889" cy="1323439"/>
          </a:xfrm>
          <a:prstGeom prst="rect">
            <a:avLst/>
          </a:prstGeom>
          <a:noFill/>
          <a:ln w="19050" cmpd="thickThin">
            <a:solidFill>
              <a:srgbClr val="FF9999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Autumn 2 (Changing Seasons)</a:t>
            </a:r>
          </a:p>
          <a:p>
            <a:pPr lvl="0"/>
            <a:endParaRPr lang="en-GB" sz="1000" u="sng" dirty="0">
              <a:latin typeface="SassoonPrimaryInfant" pitchFamily="2" charset="0"/>
            </a:endParaRPr>
          </a:p>
          <a:p>
            <a:pPr lvl="0"/>
            <a:r>
              <a:rPr lang="en-GB" sz="1000" u="sng" dirty="0">
                <a:latin typeface="SassoonPrimaryInfant" pitchFamily="2" charset="0"/>
              </a:rPr>
              <a:t>Seasonal changes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Observe changes across the 4 seasons.</a:t>
            </a:r>
          </a:p>
          <a:p>
            <a:pPr lvl="0"/>
            <a:endParaRPr lang="en-GB" sz="1000" dirty="0">
              <a:latin typeface="SassoonPrimaryInfant" pitchFamily="2" charset="0"/>
            </a:endParaRPr>
          </a:p>
          <a:p>
            <a:pPr lvl="0"/>
            <a:r>
              <a:rPr lang="en-GB" sz="1000" dirty="0">
                <a:latin typeface="SassoonPrimaryInfant" pitchFamily="2" charset="0"/>
              </a:rPr>
              <a:t>Observe and describe weather associated with the seasons and how day length varies.</a:t>
            </a:r>
            <a:endParaRPr lang="en-GB" sz="1000" dirty="0"/>
          </a:p>
        </p:txBody>
      </p:sp>
      <p:sp>
        <p:nvSpPr>
          <p:cNvPr id="19" name="TextBox 18"/>
          <p:cNvSpPr txBox="1"/>
          <p:nvPr/>
        </p:nvSpPr>
        <p:spPr>
          <a:xfrm>
            <a:off x="388883" y="1119422"/>
            <a:ext cx="2154358" cy="1938992"/>
          </a:xfrm>
          <a:prstGeom prst="rect">
            <a:avLst/>
          </a:prstGeom>
          <a:noFill/>
          <a:ln w="19050" cmpd="thickThin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Autumn 1 (Parts of Animals)</a:t>
            </a:r>
          </a:p>
          <a:p>
            <a:pPr lvl="0"/>
            <a:endParaRPr lang="en-GB" sz="1000" u="sng" dirty="0">
              <a:latin typeface="SassoonPrimaryInfant" pitchFamily="2" charset="0"/>
            </a:endParaRPr>
          </a:p>
          <a:p>
            <a:pPr lvl="0"/>
            <a:r>
              <a:rPr lang="en-GB" sz="1000" u="sng" dirty="0">
                <a:latin typeface="SassoonPrimaryInfant" pitchFamily="2" charset="0"/>
              </a:rPr>
              <a:t>Animals, including humans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Identify, name, draw and label the basic parts of the human body and say which part of the body is associated with each sense.</a:t>
            </a:r>
          </a:p>
          <a:p>
            <a:pPr lvl="0"/>
            <a:endParaRPr lang="en-GB" sz="1000" dirty="0">
              <a:latin typeface="SassoonPrimaryInfant" pitchFamily="2" charset="0"/>
            </a:endParaRPr>
          </a:p>
          <a:p>
            <a:pPr lvl="0"/>
            <a:r>
              <a:rPr lang="en-GB" sz="1000" dirty="0">
                <a:latin typeface="SassoonPrimaryInfant" pitchFamily="2" charset="0"/>
              </a:rPr>
              <a:t>Describe and compare the structure of a variety of common animals (fish, amphibians, reptiles, birds and mammals including pets).</a:t>
            </a:r>
            <a:endParaRPr lang="en-GB" sz="1000" dirty="0"/>
          </a:p>
        </p:txBody>
      </p:sp>
      <p:pic>
        <p:nvPicPr>
          <p:cNvPr id="1034" name="Picture 10" descr="Metal Work Clipar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1281">
            <a:off x="4099596" y="3295383"/>
            <a:ext cx="448096" cy="318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Wild animals png, Picture #380963 wild animals 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3653" y="5596056"/>
            <a:ext cx="573542" cy="365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Transparent Brown Squirrel Dzivnieki Pinterest Forest - Squirrel ...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479" y="5596056"/>
            <a:ext cx="358473" cy="34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9608767" y="4857391"/>
            <a:ext cx="2121801" cy="1785104"/>
          </a:xfrm>
          <a:prstGeom prst="rect">
            <a:avLst/>
          </a:prstGeom>
          <a:noFill/>
          <a:ln w="19050" cmpd="thickThin">
            <a:solidFill>
              <a:srgbClr val="87BF6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u="sng" dirty="0">
                <a:latin typeface="SassoonPrimaryInfant" pitchFamily="2" charset="0"/>
              </a:rPr>
              <a:t>Summer 2 (Comparing Materials)</a:t>
            </a:r>
          </a:p>
          <a:p>
            <a:endParaRPr lang="en-GB" sz="1000" u="sng" dirty="0">
              <a:latin typeface="SassoonPrimaryInfant" pitchFamily="2" charset="0"/>
            </a:endParaRPr>
          </a:p>
          <a:p>
            <a:r>
              <a:rPr lang="en-GB" sz="1000" u="sng" dirty="0">
                <a:latin typeface="SassoonPrimaryInfant" pitchFamily="2" charset="0"/>
              </a:rPr>
              <a:t>Everyday materials</a:t>
            </a:r>
          </a:p>
          <a:p>
            <a:r>
              <a:rPr lang="en-GB" sz="1000" dirty="0">
                <a:latin typeface="SassoonPrimaryInfant" pitchFamily="2" charset="0"/>
              </a:rPr>
              <a:t>Describe the simple physical properties of a variety of everyday materials.</a:t>
            </a:r>
          </a:p>
          <a:p>
            <a:endParaRPr lang="en-GB" sz="1000" dirty="0">
              <a:latin typeface="SassoonPrimaryInfant" pitchFamily="2" charset="0"/>
            </a:endParaRP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GB" sz="1000" dirty="0">
                <a:latin typeface="SassoonPrimaryInfant" pitchFamily="2" charset="0"/>
              </a:rPr>
              <a:t>Compare and group together a variety of everyday materials on the basis of their simple physical properties.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9711385" y="471306"/>
            <a:ext cx="2017987" cy="2092881"/>
          </a:xfrm>
          <a:prstGeom prst="rect">
            <a:avLst/>
          </a:prstGeom>
          <a:noFill/>
          <a:ln w="19050" cmpd="thickThin">
            <a:solidFill>
              <a:srgbClr val="CC66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u="sng" dirty="0">
                <a:latin typeface="SassoonPrimaryInfant" pitchFamily="2" charset="0"/>
              </a:rPr>
              <a:t>Spring 2 (Types of Animals)</a:t>
            </a:r>
          </a:p>
          <a:p>
            <a:endParaRPr lang="en-GB" sz="1000" u="sng" dirty="0">
              <a:latin typeface="SassoonPrimaryInfant" pitchFamily="2" charset="0"/>
            </a:endParaRPr>
          </a:p>
          <a:p>
            <a:r>
              <a:rPr lang="en-GB" sz="1000" u="sng" dirty="0">
                <a:latin typeface="SassoonPrimaryInfant" pitchFamily="2" charset="0"/>
              </a:rPr>
              <a:t>Animals, including humans</a:t>
            </a:r>
          </a:p>
          <a:p>
            <a:pPr lvl="0"/>
            <a:endParaRPr lang="en-GB" sz="1000" dirty="0">
              <a:latin typeface="SassoonPrimaryInfant" pitchFamily="2" charset="0"/>
            </a:endParaRPr>
          </a:p>
          <a:p>
            <a:pPr lvl="0"/>
            <a:r>
              <a:rPr lang="en-GB" sz="1000" dirty="0">
                <a:latin typeface="SassoonPrimaryInfant" pitchFamily="2" charset="0"/>
              </a:rPr>
              <a:t>Identify and name a variety of common animals that are carnivores, herbivores and omnivores.</a:t>
            </a:r>
          </a:p>
          <a:p>
            <a:pPr lvl="0"/>
            <a:endParaRPr lang="en-GB" sz="1000" dirty="0">
              <a:latin typeface="SassoonPrimaryInfant" pitchFamily="2" charset="0"/>
            </a:endParaRPr>
          </a:p>
          <a:p>
            <a:pPr lvl="0"/>
            <a:r>
              <a:rPr lang="en-GB" sz="1000" dirty="0">
                <a:latin typeface="SassoonPrimaryInfant" pitchFamily="2" charset="0"/>
              </a:rPr>
              <a:t>Describe and compare the structure of a variety of common animals (fish, amphibians, reptiles, birds and mammals)</a:t>
            </a:r>
            <a:endParaRPr lang="en-GB" sz="1000" dirty="0"/>
          </a:p>
        </p:txBody>
      </p:sp>
      <p:pic>
        <p:nvPicPr>
          <p:cNvPr id="39" name="Picture 38" descr="Sapling Plant Growing · Free vector graphic on Pixabay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3931" y="2852172"/>
            <a:ext cx="401847" cy="241737"/>
          </a:xfrm>
          <a:prstGeom prst="rect">
            <a:avLst/>
          </a:prstGeom>
        </p:spPr>
      </p:pic>
      <p:pic>
        <p:nvPicPr>
          <p:cNvPr id="40" name="Picture 22" descr="Wild animals png, Picture #380963 wild animals 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4919" y="542656"/>
            <a:ext cx="499584" cy="318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0" descr="Metal Work Clipart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1281">
            <a:off x="11263564" y="5075628"/>
            <a:ext cx="347085" cy="247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41" descr="Seasons Of The Year Tree · Free vector graphic on Pixabay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662" y="3360525"/>
            <a:ext cx="348452" cy="350093"/>
          </a:xfrm>
          <a:prstGeom prst="rect">
            <a:avLst/>
          </a:prstGeom>
        </p:spPr>
      </p:pic>
      <p:pic>
        <p:nvPicPr>
          <p:cNvPr id="44" name="Picture 2" descr="Wood Clipart Images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96796">
            <a:off x="2090762" y="5103903"/>
            <a:ext cx="408595" cy="287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Standing Human Body Silhouette 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195" y="5779029"/>
            <a:ext cx="573638" cy="57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34" descr="Standing Human Body Silhouette 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995" y="1240547"/>
            <a:ext cx="371119" cy="371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48" descr="Burnt Paper Background White - Paper Png No Background - Free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8" name="Picture 14" descr="Free Rock Clipart Transparent, Download Free Clip Art, Free Clip ...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8" t="33947" r="20428" b="17211"/>
          <a:stretch/>
        </p:blipFill>
        <p:spPr bwMode="auto">
          <a:xfrm>
            <a:off x="3092873" y="3199043"/>
            <a:ext cx="393698" cy="26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Stick clipart transparent background, Stick transparent background ...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189703">
            <a:off x="3264435" y="3291349"/>
            <a:ext cx="838536" cy="838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216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</TotalTime>
  <Words>327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Bell, S</dc:creator>
  <cp:lastModifiedBy>Elizabeth Hill</cp:lastModifiedBy>
  <cp:revision>54</cp:revision>
  <dcterms:created xsi:type="dcterms:W3CDTF">2020-04-21T20:55:15Z</dcterms:created>
  <dcterms:modified xsi:type="dcterms:W3CDTF">2020-09-01T17:45:11Z</dcterms:modified>
</cp:coreProperties>
</file>