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210F4-BB64-4A54-BC6C-6C622743C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DB04E-D489-4C50-ADDA-6183EF9D6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B7A73-B6F9-4210-B223-7083778F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D5BD-8DB0-48F8-AE06-29F71710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399DF-09A0-4824-8A5D-9B92CB3C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109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45B8-DADB-4678-B829-57A5108E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1BBF0-E3A7-4916-8572-9B1EC5CA8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A41A4-DA00-40D0-AC48-DAE618511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31470-AF11-409B-9359-CD5EDD1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E7BB-C8B8-4527-A740-3E5804A6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657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95366A-4EF6-444C-BB99-7F2E9ED0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BEE64-A072-4AB6-8D91-CE77D71B4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702DE-4E18-4BB7-9FF8-B842E61E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622-C5F6-4F06-B367-C2B712D8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D14C8-633A-4F40-85BF-A7368EEF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56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8031-8371-49C1-9746-2E32E9EB4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99CC-01CF-434D-AF59-7A330C50E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796BF-FDA0-4335-A65C-5BD657A2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9AF49-7667-4EB6-A34C-A0EFA8B7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44E7E-94E7-4CE6-A19C-65EB81B4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807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2472-AA71-4259-9C39-77364783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D5D46-C084-4227-8B75-F32EEDF34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467BD-47EF-4CAB-83E8-E83CF576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E90D-5414-4410-9ADE-DC863375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B1C57-37F9-4B04-AA18-AB899B6F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73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7400-A741-4ECB-83DC-D6117EFE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AE42-7152-4930-99B8-D1F9AD398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4AE59-0871-452B-81A4-9B56FCE42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238BE-1848-4062-BA93-FD5F005D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9BB7B-D1C8-44E6-8E63-1B931749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80558-587B-4E53-8D07-83004753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91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97426-33D1-4BBC-8D3D-5250FB9E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98017-A44B-43A0-BCF9-140BEA99A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641BD-A937-47FD-99F1-727C9BDA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B6BD8-FDCB-4EE3-86DE-AA991F8B8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CBE7B-0245-49EB-B6AF-D2D4F22B39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F15D6-01C2-4185-8A2A-F81394154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E29A1-C4BD-42B3-9362-D5FA97D7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EE8FF4-73A6-43E2-ACF2-CD3CC464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7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39308-0BCC-46FE-A315-9F037C2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861DA-203F-47F3-B6E1-D9224E63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1063-0A00-4D83-B241-9EFF6CB7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7E5E1-C537-4E33-8DA7-5B01936D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498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CA691-7E63-4FF7-A97C-049C15CB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1439E-EE6A-4CAD-91A1-6A70BB3C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3999A-55F0-497D-A681-563CB26F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137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4631-6E6E-4D2D-90F7-FB77DC91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6E27A-CBE8-4C38-9824-453DB66C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D055-8592-4094-8D2D-3E6CAC1E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FBA01-5D03-4D0A-B435-F323724F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AF78D-C43C-42FC-A8EB-292ABAF7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7C729-235F-4025-99DC-0F905F12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230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6BD5-79F9-4A01-A60F-7104F028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4C99E-7B86-4069-9F0C-9B0AAF72D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9BF30-E7AC-44A9-AE8F-166B4028D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AB11D-3B80-4B21-AA76-099F2076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5CD00-5453-4533-AFCE-1201E7571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8AB49-38D6-4BE0-BA6F-64FB4D11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926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6A9BF-B8BE-48F0-A717-92D24B92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B4118-A3AE-4B42-AF20-CD5905FEE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F0580-E8C0-4004-9586-2D7BE59AC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F29A4-3CA5-4D44-9382-9A7A252FB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E128A-FF6C-4820-8B71-6BC0C5E7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98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CD16AF-13AE-4774-B30B-CF5CDEF9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561" y="170941"/>
            <a:ext cx="4290037" cy="449153"/>
          </a:xfrm>
        </p:spPr>
        <p:txBody>
          <a:bodyPr>
            <a:normAutofit fontScale="85000" lnSpcReduction="10000"/>
          </a:bodyPr>
          <a:lstStyle/>
          <a:p>
            <a:r>
              <a:rPr lang="en-US" sz="2800" u="sng" dirty="0">
                <a:latin typeface="SassoonPrimaryInfant" pitchFamily="2" charset="0"/>
              </a:rPr>
              <a:t>Year 1 Music Learning Journey </a:t>
            </a:r>
            <a:endParaRPr lang="en-GB" sz="2800" u="sng" dirty="0">
              <a:latin typeface="SassoonPrimaryInfant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37F08B-3E44-4691-A172-53652DAF7329}"/>
              </a:ext>
            </a:extLst>
          </p:cNvPr>
          <p:cNvGrpSpPr/>
          <p:nvPr/>
        </p:nvGrpSpPr>
        <p:grpSpPr>
          <a:xfrm>
            <a:off x="4825187" y="2822961"/>
            <a:ext cx="3119050" cy="3634861"/>
            <a:chOff x="3129760" y="1877245"/>
            <a:chExt cx="3494598" cy="42301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74E0EC-21D7-4879-ABDB-EA9CD4B0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3170375" y="2022937"/>
              <a:ext cx="3453983" cy="40844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2E5B2C-966D-474E-B559-04D201E1D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129760" y="1877245"/>
              <a:ext cx="3337867" cy="416630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CC89F-E030-4D91-B2CB-5FC76E64FCA1}"/>
              </a:ext>
            </a:extLst>
          </p:cNvPr>
          <p:cNvGrpSpPr/>
          <p:nvPr/>
        </p:nvGrpSpPr>
        <p:grpSpPr>
          <a:xfrm>
            <a:off x="8897103" y="264576"/>
            <a:ext cx="3115932" cy="3804085"/>
            <a:chOff x="3911813" y="1904639"/>
            <a:chExt cx="3334987" cy="41989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94521B-CC16-4EE2-A834-68676EC97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911813" y="1904639"/>
              <a:ext cx="3334987" cy="41989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3E254-D4D7-4E8E-8CCF-D34E5A46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3997588" y="1949690"/>
              <a:ext cx="3196990" cy="405771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87D3D3-1658-47FF-8359-526C83FCD183}"/>
              </a:ext>
            </a:extLst>
          </p:cNvPr>
          <p:cNvGrpSpPr/>
          <p:nvPr/>
        </p:nvGrpSpPr>
        <p:grpSpPr>
          <a:xfrm>
            <a:off x="234505" y="274359"/>
            <a:ext cx="3136780" cy="3673687"/>
            <a:chOff x="1159221" y="1814646"/>
            <a:chExt cx="3283607" cy="397054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C95E12-C6C5-4159-AB36-7BABE99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1191852" y="1846695"/>
              <a:ext cx="3250976" cy="393849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D05005-B743-4EE8-A4F8-C3257C68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1159221" y="1814646"/>
              <a:ext cx="3252433" cy="384613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A7F275-EC7C-4340-8896-3FED2B2D1479}"/>
              </a:ext>
            </a:extLst>
          </p:cNvPr>
          <p:cNvSpPr txBox="1"/>
          <p:nvPr/>
        </p:nvSpPr>
        <p:spPr>
          <a:xfrm>
            <a:off x="384165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Singing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0B719F-6506-4B8D-BEAB-5627FF80FDB4}"/>
              </a:ext>
            </a:extLst>
          </p:cNvPr>
          <p:cNvSpPr txBox="1"/>
          <p:nvPr/>
        </p:nvSpPr>
        <p:spPr>
          <a:xfrm>
            <a:off x="8977502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Listening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4E51B-BCED-4FB4-8810-6B0441B1533E}"/>
              </a:ext>
            </a:extLst>
          </p:cNvPr>
          <p:cNvSpPr txBox="1"/>
          <p:nvPr/>
        </p:nvSpPr>
        <p:spPr>
          <a:xfrm>
            <a:off x="3728997" y="3154032"/>
            <a:ext cx="261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Playing and Performing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384165" y="4941610"/>
            <a:ext cx="2717381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TVMS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10 weeks Snappy Classroom (Friday afternoon).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Spring Sing.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30 weeks whole school singing (every Wednesday 1 – 1:55pm) taught by Charlotte McLaughlin.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ECA2A-EDEB-451A-AD96-EEB568DB2666}"/>
              </a:ext>
            </a:extLst>
          </p:cNvPr>
          <p:cNvSpPr txBox="1"/>
          <p:nvPr/>
        </p:nvSpPr>
        <p:spPr>
          <a:xfrm>
            <a:off x="3844020" y="3632728"/>
            <a:ext cx="232974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Find the pulse whilst listening to music and using movement.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Learn and perform chants, rhythms, raps and songs.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Learn to follow the conductor or band leader.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947E09-D90F-4547-845C-B7E9F714AEF7}"/>
              </a:ext>
            </a:extLst>
          </p:cNvPr>
          <p:cNvSpPr txBox="1"/>
          <p:nvPr/>
        </p:nvSpPr>
        <p:spPr>
          <a:xfrm>
            <a:off x="8843278" y="884231"/>
            <a:ext cx="16274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Listen to, copy and repeat a simple rhythm or melody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418445-F942-41E1-9950-E877A9C80B4A}"/>
              </a:ext>
            </a:extLst>
          </p:cNvPr>
          <p:cNvSpPr txBox="1"/>
          <p:nvPr/>
        </p:nvSpPr>
        <p:spPr>
          <a:xfrm>
            <a:off x="5214237" y="752620"/>
            <a:ext cx="135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Knowledge</a:t>
            </a: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2643C8-304B-4DE7-A89C-27FE885BC97A}"/>
              </a:ext>
            </a:extLst>
          </p:cNvPr>
          <p:cNvSpPr txBox="1"/>
          <p:nvPr/>
        </p:nvSpPr>
        <p:spPr>
          <a:xfrm>
            <a:off x="3910225" y="1135091"/>
            <a:ext cx="4049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Recognise different instruments.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Begin to understand that the rhythm is a mixture of long and short sounds that happen over the pulse.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Understand that pitch describes how high or low sounds are.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Understand that tempo describes how fast or slow the music 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Understand that dynamic describes how loud or quiet the music is.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F9C3BA-DCFE-48BD-AE0C-AEA35C425C01}"/>
              </a:ext>
            </a:extLst>
          </p:cNvPr>
          <p:cNvSpPr/>
          <p:nvPr/>
        </p:nvSpPr>
        <p:spPr>
          <a:xfrm>
            <a:off x="3910226" y="1135091"/>
            <a:ext cx="4049449" cy="15421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427508" y="986330"/>
            <a:ext cx="16274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Sing songs musically and understand (knowledge) how to warm up and project the voice whilst demonstrating good posture.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8948170" y="5079653"/>
            <a:ext cx="252932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Performances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KS1 Christmas performance (to pupils and parents / guardians).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Family Worship (performed to pupils and parents).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018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199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1_Office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wcsconnor</dc:creator>
  <cp:lastModifiedBy>wcsconnor</cp:lastModifiedBy>
  <cp:revision>1</cp:revision>
  <dcterms:created xsi:type="dcterms:W3CDTF">2020-07-07T17:15:33Z</dcterms:created>
  <dcterms:modified xsi:type="dcterms:W3CDTF">2020-07-07T17:17:54Z</dcterms:modified>
</cp:coreProperties>
</file>