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9933"/>
    <a:srgbClr val="CC66FF"/>
    <a:srgbClr val="FF7C80"/>
    <a:srgbClr val="FF9999"/>
    <a:srgbClr val="FFCCCC"/>
    <a:srgbClr val="FFCC00"/>
    <a:srgbClr val="CC99FF"/>
    <a:srgbClr val="99CCFF"/>
    <a:srgbClr val="A9C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ADE5F6-7AC4-4F0F-B20E-9835D2746AC1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59A45E-8AE2-43CA-9E87-52560CC9197E}">
      <dgm:prSet phldrT="[Text]" custT="1"/>
      <dgm:spPr>
        <a:solidFill>
          <a:srgbClr val="99CCFF"/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GB" sz="1000" b="1" u="sng" dirty="0">
              <a:solidFill>
                <a:schemeClr val="tx1"/>
              </a:solidFill>
              <a:latin typeface="SassoonPrimaryInfant" pitchFamily="2" charset="0"/>
            </a:rPr>
            <a:t>Working Scientifically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GB" sz="1000" b="1" u="sng" dirty="0">
              <a:solidFill>
                <a:schemeClr val="tx1"/>
              </a:solidFill>
              <a:latin typeface="SassoonPrimaryInfant" pitchFamily="2" charset="0"/>
            </a:rPr>
            <a:t>See year group overviews</a:t>
          </a:r>
        </a:p>
      </dgm:t>
    </dgm:pt>
    <dgm:pt modelId="{A3DBB9E6-85F0-4520-8657-618344008B97}" type="parTrans" cxnId="{9BBD5E1B-0CBC-4B35-8018-41DD58C77CC5}">
      <dgm:prSet/>
      <dgm:spPr/>
      <dgm:t>
        <a:bodyPr/>
        <a:lstStyle/>
        <a:p>
          <a:endParaRPr lang="en-US"/>
        </a:p>
      </dgm:t>
    </dgm:pt>
    <dgm:pt modelId="{9C349C6C-1A70-4F7C-B7C4-33BD127C55CD}" type="sibTrans" cxnId="{9BBD5E1B-0CBC-4B35-8018-41DD58C77CC5}">
      <dgm:prSet/>
      <dgm:spPr/>
      <dgm:t>
        <a:bodyPr/>
        <a:lstStyle/>
        <a:p>
          <a:endParaRPr lang="en-US"/>
        </a:p>
      </dgm:t>
    </dgm:pt>
    <dgm:pt modelId="{C287318E-65EA-4A22-904C-AED192D688B2}">
      <dgm:prSet phldrT="[Text]" custT="1"/>
      <dgm:spPr>
        <a:solidFill>
          <a:srgbClr val="7030A0"/>
        </a:solidFill>
        <a:ln>
          <a:solidFill>
            <a:schemeClr val="tx1"/>
          </a:solidFill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GB" sz="1400" b="1" u="sng" dirty="0">
              <a:solidFill>
                <a:schemeClr val="tx1"/>
              </a:solidFill>
              <a:effectLst/>
              <a:latin typeface="SassoonPrimaryInfant" pitchFamily="2" charset="0"/>
            </a:rPr>
            <a:t>Evolution and Inheritance</a:t>
          </a: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algn="ctr">
            <a:lnSpc>
              <a:spcPct val="100000"/>
            </a:lnSpc>
            <a:spcAft>
              <a:spcPts val="0"/>
            </a:spcAft>
          </a:pPr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B7A1E724-71E7-4E85-9C98-BA8CF23E6BAA}" type="parTrans" cxnId="{4537BAF3-ADD5-42F3-B5B4-382E44A2DF91}">
      <dgm:prSet/>
      <dgm:spPr/>
      <dgm:t>
        <a:bodyPr/>
        <a:lstStyle/>
        <a:p>
          <a:endParaRPr lang="en-US"/>
        </a:p>
      </dgm:t>
    </dgm:pt>
    <dgm:pt modelId="{8A3CB90A-5FF6-4EF9-A7BF-9E42678949E8}" type="sibTrans" cxnId="{4537BAF3-ADD5-42F3-B5B4-382E44A2DF91}">
      <dgm:prSet/>
      <dgm:spPr/>
      <dgm:t>
        <a:bodyPr/>
        <a:lstStyle/>
        <a:p>
          <a:endParaRPr lang="en-US"/>
        </a:p>
      </dgm:t>
    </dgm:pt>
    <dgm:pt modelId="{85E9148B-73C0-499C-97B6-6E3ECD7EC3D7}">
      <dgm:prSet/>
      <dgm:spPr/>
      <dgm:t>
        <a:bodyPr/>
        <a:lstStyle/>
        <a:p>
          <a:endParaRPr lang="en-US"/>
        </a:p>
      </dgm:t>
    </dgm:pt>
    <dgm:pt modelId="{C6213105-924B-49F1-AF55-2A9EE05B88E1}" type="parTrans" cxnId="{2AAAC315-AEC0-437A-9A96-E0952B99841E}">
      <dgm:prSet/>
      <dgm:spPr/>
      <dgm:t>
        <a:bodyPr/>
        <a:lstStyle/>
        <a:p>
          <a:endParaRPr lang="en-US"/>
        </a:p>
      </dgm:t>
    </dgm:pt>
    <dgm:pt modelId="{6346E6B2-3799-4CF0-8633-CF6B4F4E7687}" type="sibTrans" cxnId="{2AAAC315-AEC0-437A-9A96-E0952B99841E}">
      <dgm:prSet/>
      <dgm:spPr/>
      <dgm:t>
        <a:bodyPr/>
        <a:lstStyle/>
        <a:p>
          <a:endParaRPr lang="en-US"/>
        </a:p>
      </dgm:t>
    </dgm:pt>
    <dgm:pt modelId="{37855564-7416-40B4-8B39-47A57D69A7FA}">
      <dgm:prSet/>
      <dgm:spPr/>
      <dgm:t>
        <a:bodyPr/>
        <a:lstStyle/>
        <a:p>
          <a:endParaRPr lang="en-US"/>
        </a:p>
      </dgm:t>
    </dgm:pt>
    <dgm:pt modelId="{BB7F826B-3EE4-4ABF-88FA-807CE28FAB91}" type="parTrans" cxnId="{3F50ACDE-C629-44D6-9147-A7894665B151}">
      <dgm:prSet/>
      <dgm:spPr/>
      <dgm:t>
        <a:bodyPr/>
        <a:lstStyle/>
        <a:p>
          <a:endParaRPr lang="en-US"/>
        </a:p>
      </dgm:t>
    </dgm:pt>
    <dgm:pt modelId="{D9DC3065-6D73-4C2E-92B4-43EB3DC7BD65}" type="sibTrans" cxnId="{3F50ACDE-C629-44D6-9147-A7894665B151}">
      <dgm:prSet/>
      <dgm:spPr/>
      <dgm:t>
        <a:bodyPr/>
        <a:lstStyle/>
        <a:p>
          <a:endParaRPr lang="en-US"/>
        </a:p>
      </dgm:t>
    </dgm:pt>
    <dgm:pt modelId="{241CC86E-890E-4008-9EB7-BFA039EFAA45}">
      <dgm:prSet/>
      <dgm:spPr/>
      <dgm:t>
        <a:bodyPr/>
        <a:lstStyle/>
        <a:p>
          <a:endParaRPr lang="en-US"/>
        </a:p>
      </dgm:t>
    </dgm:pt>
    <dgm:pt modelId="{417E46E3-C547-4500-9987-111870B9FEF2}" type="parTrans" cxnId="{DD6664B5-BBB4-4B7D-8079-72B7E441B869}">
      <dgm:prSet/>
      <dgm:spPr/>
      <dgm:t>
        <a:bodyPr/>
        <a:lstStyle/>
        <a:p>
          <a:endParaRPr lang="en-US"/>
        </a:p>
      </dgm:t>
    </dgm:pt>
    <dgm:pt modelId="{A3185B34-FC19-48CC-BA13-7253EBD533E5}" type="sibTrans" cxnId="{DD6664B5-BBB4-4B7D-8079-72B7E441B869}">
      <dgm:prSet/>
      <dgm:spPr/>
      <dgm:t>
        <a:bodyPr/>
        <a:lstStyle/>
        <a:p>
          <a:endParaRPr lang="en-US"/>
        </a:p>
      </dgm:t>
    </dgm:pt>
    <dgm:pt modelId="{294D96F3-EF03-4886-88C4-9BE8A37BD876}">
      <dgm:prSet/>
      <dgm:spPr/>
      <dgm:t>
        <a:bodyPr/>
        <a:lstStyle/>
        <a:p>
          <a:endParaRPr lang="en-US"/>
        </a:p>
      </dgm:t>
    </dgm:pt>
    <dgm:pt modelId="{5F48823B-EC69-4C57-A290-D701A956830E}" type="parTrans" cxnId="{11373F3B-C99C-47F0-97E4-388EC6A89FF5}">
      <dgm:prSet/>
      <dgm:spPr/>
      <dgm:t>
        <a:bodyPr/>
        <a:lstStyle/>
        <a:p>
          <a:endParaRPr lang="en-US"/>
        </a:p>
      </dgm:t>
    </dgm:pt>
    <dgm:pt modelId="{DA4FD09F-E19A-4CCB-BCC4-8DD833FD687A}" type="sibTrans" cxnId="{11373F3B-C99C-47F0-97E4-388EC6A89FF5}">
      <dgm:prSet/>
      <dgm:spPr/>
      <dgm:t>
        <a:bodyPr/>
        <a:lstStyle/>
        <a:p>
          <a:endParaRPr lang="en-US"/>
        </a:p>
      </dgm:t>
    </dgm:pt>
    <dgm:pt modelId="{35069D04-04BB-44D3-A227-75CB15E110FF}">
      <dgm:prSet/>
      <dgm:spPr/>
      <dgm:t>
        <a:bodyPr/>
        <a:lstStyle/>
        <a:p>
          <a:endParaRPr lang="en-US"/>
        </a:p>
      </dgm:t>
    </dgm:pt>
    <dgm:pt modelId="{E6524304-DB93-4D27-A894-78BD679DF0F3}" type="parTrans" cxnId="{3B4EB9E1-DFA8-41FA-A79E-7F38E51E9BAA}">
      <dgm:prSet/>
      <dgm:spPr/>
      <dgm:t>
        <a:bodyPr/>
        <a:lstStyle/>
        <a:p>
          <a:endParaRPr lang="en-US"/>
        </a:p>
      </dgm:t>
    </dgm:pt>
    <dgm:pt modelId="{129B7741-0A34-4D3D-BD6D-C84A2C1217AA}" type="sibTrans" cxnId="{3B4EB9E1-DFA8-41FA-A79E-7F38E51E9BAA}">
      <dgm:prSet/>
      <dgm:spPr/>
      <dgm:t>
        <a:bodyPr/>
        <a:lstStyle/>
        <a:p>
          <a:endParaRPr lang="en-US"/>
        </a:p>
      </dgm:t>
    </dgm:pt>
    <dgm:pt modelId="{23EC0C79-5860-40A7-8F53-EEEC404E6D29}">
      <dgm:prSet/>
      <dgm:spPr/>
      <dgm:t>
        <a:bodyPr/>
        <a:lstStyle/>
        <a:p>
          <a:endParaRPr lang="en-US"/>
        </a:p>
      </dgm:t>
    </dgm:pt>
    <dgm:pt modelId="{6A10CC99-FC95-4450-9A66-4783065966A7}" type="parTrans" cxnId="{8A68BDBF-193C-42D6-A820-0BFF3903E058}">
      <dgm:prSet/>
      <dgm:spPr/>
      <dgm:t>
        <a:bodyPr/>
        <a:lstStyle/>
        <a:p>
          <a:endParaRPr lang="en-US"/>
        </a:p>
      </dgm:t>
    </dgm:pt>
    <dgm:pt modelId="{D55FCDDC-A227-40B9-B2E4-EBD51EBAE371}" type="sibTrans" cxnId="{8A68BDBF-193C-42D6-A820-0BFF3903E058}">
      <dgm:prSet/>
      <dgm:spPr/>
      <dgm:t>
        <a:bodyPr/>
        <a:lstStyle/>
        <a:p>
          <a:endParaRPr lang="en-US"/>
        </a:p>
      </dgm:t>
    </dgm:pt>
    <dgm:pt modelId="{B7FEF84D-2A82-4D44-A437-96E759E08388}">
      <dgm:prSet/>
      <dgm:spPr/>
      <dgm:t>
        <a:bodyPr/>
        <a:lstStyle/>
        <a:p>
          <a:endParaRPr lang="en-US"/>
        </a:p>
      </dgm:t>
    </dgm:pt>
    <dgm:pt modelId="{0CA6A5EF-590F-4E5B-812D-87169582016F}" type="parTrans" cxnId="{9523FAE0-40B0-4CE1-89D9-EC3250D37852}">
      <dgm:prSet/>
      <dgm:spPr/>
      <dgm:t>
        <a:bodyPr/>
        <a:lstStyle/>
        <a:p>
          <a:endParaRPr lang="en-US"/>
        </a:p>
      </dgm:t>
    </dgm:pt>
    <dgm:pt modelId="{5B8D53F9-320E-4E4F-BEC0-73A821F2512B}" type="sibTrans" cxnId="{9523FAE0-40B0-4CE1-89D9-EC3250D37852}">
      <dgm:prSet/>
      <dgm:spPr/>
      <dgm:t>
        <a:bodyPr/>
        <a:lstStyle/>
        <a:p>
          <a:endParaRPr lang="en-US"/>
        </a:p>
      </dgm:t>
    </dgm:pt>
    <dgm:pt modelId="{D306498D-FF0A-414F-82AF-43C62A9A84F0}">
      <dgm:prSet/>
      <dgm:spPr/>
      <dgm:t>
        <a:bodyPr/>
        <a:lstStyle/>
        <a:p>
          <a:endParaRPr lang="en-US"/>
        </a:p>
      </dgm:t>
    </dgm:pt>
    <dgm:pt modelId="{DD4F3A39-8E48-4B63-B371-9EF6AFD115A4}" type="parTrans" cxnId="{4B9A4A75-14C9-49F7-8075-657EFAFBC5C1}">
      <dgm:prSet/>
      <dgm:spPr/>
      <dgm:t>
        <a:bodyPr/>
        <a:lstStyle/>
        <a:p>
          <a:endParaRPr lang="en-US"/>
        </a:p>
      </dgm:t>
    </dgm:pt>
    <dgm:pt modelId="{26D81854-FD1C-4A1B-90D3-A841958B4948}" type="sibTrans" cxnId="{4B9A4A75-14C9-49F7-8075-657EFAFBC5C1}">
      <dgm:prSet/>
      <dgm:spPr/>
      <dgm:t>
        <a:bodyPr/>
        <a:lstStyle/>
        <a:p>
          <a:endParaRPr lang="en-US"/>
        </a:p>
      </dgm:t>
    </dgm:pt>
    <dgm:pt modelId="{417D3AD0-6F91-46AC-9B0B-AA96BE60BB77}">
      <dgm:prSet/>
      <dgm:spPr/>
      <dgm:t>
        <a:bodyPr/>
        <a:lstStyle/>
        <a:p>
          <a:endParaRPr lang="en-GB" dirty="0">
            <a:effectLst/>
          </a:endParaRPr>
        </a:p>
      </dgm:t>
    </dgm:pt>
    <dgm:pt modelId="{9B912E70-E667-4D00-8AC4-F8DAAF1BE9C7}" type="parTrans" cxnId="{57C138C9-C032-47AE-AA73-B808C0E0A8E3}">
      <dgm:prSet/>
      <dgm:spPr/>
      <dgm:t>
        <a:bodyPr/>
        <a:lstStyle/>
        <a:p>
          <a:endParaRPr lang="en-US"/>
        </a:p>
      </dgm:t>
    </dgm:pt>
    <dgm:pt modelId="{A1A6CC70-97C8-4796-B017-3E837F204C3C}" type="sibTrans" cxnId="{57C138C9-C032-47AE-AA73-B808C0E0A8E3}">
      <dgm:prSet/>
      <dgm:spPr/>
      <dgm:t>
        <a:bodyPr/>
        <a:lstStyle/>
        <a:p>
          <a:endParaRPr lang="en-US"/>
        </a:p>
      </dgm:t>
    </dgm:pt>
    <dgm:pt modelId="{15447074-A565-42B8-90E8-75EBCE8A2F5C}">
      <dgm:prSet/>
      <dgm:spPr/>
      <dgm:t>
        <a:bodyPr/>
        <a:lstStyle/>
        <a:p>
          <a:endParaRPr lang="en-US"/>
        </a:p>
      </dgm:t>
    </dgm:pt>
    <dgm:pt modelId="{36565D41-0C71-42AD-A1ED-CE9B71B249DC}" type="parTrans" cxnId="{D3B8E465-7C22-444A-AE6C-B8D5949AC391}">
      <dgm:prSet/>
      <dgm:spPr/>
      <dgm:t>
        <a:bodyPr/>
        <a:lstStyle/>
        <a:p>
          <a:endParaRPr lang="en-US"/>
        </a:p>
      </dgm:t>
    </dgm:pt>
    <dgm:pt modelId="{837B31D7-1670-4F67-ABB7-029816A17DE9}" type="sibTrans" cxnId="{D3B8E465-7C22-444A-AE6C-B8D5949AC391}">
      <dgm:prSet/>
      <dgm:spPr/>
      <dgm:t>
        <a:bodyPr/>
        <a:lstStyle/>
        <a:p>
          <a:endParaRPr lang="en-US"/>
        </a:p>
      </dgm:t>
    </dgm:pt>
    <dgm:pt modelId="{300136AF-7772-49EC-BD6A-E076A1B05001}">
      <dgm:prSet/>
      <dgm:spPr/>
      <dgm:t>
        <a:bodyPr/>
        <a:lstStyle/>
        <a:p>
          <a:endParaRPr lang="en-US"/>
        </a:p>
      </dgm:t>
    </dgm:pt>
    <dgm:pt modelId="{EC450E22-D475-4478-B9D1-AA2207867FF6}" type="parTrans" cxnId="{541C56BB-1F21-406D-8D99-ED43A5092AC3}">
      <dgm:prSet/>
      <dgm:spPr/>
      <dgm:t>
        <a:bodyPr/>
        <a:lstStyle/>
        <a:p>
          <a:endParaRPr lang="en-US"/>
        </a:p>
      </dgm:t>
    </dgm:pt>
    <dgm:pt modelId="{1E109B17-1322-4BB6-84FA-1761F182BB65}" type="sibTrans" cxnId="{541C56BB-1F21-406D-8D99-ED43A5092AC3}">
      <dgm:prSet/>
      <dgm:spPr/>
      <dgm:t>
        <a:bodyPr/>
        <a:lstStyle/>
        <a:p>
          <a:endParaRPr lang="en-US"/>
        </a:p>
      </dgm:t>
    </dgm:pt>
    <dgm:pt modelId="{AC6ED6D1-7AEF-4488-A8C4-3285BFC98075}">
      <dgm:prSet/>
      <dgm:spPr/>
      <dgm:t>
        <a:bodyPr/>
        <a:lstStyle/>
        <a:p>
          <a:endParaRPr lang="en-GB" dirty="0">
            <a:effectLst/>
          </a:endParaRPr>
        </a:p>
      </dgm:t>
    </dgm:pt>
    <dgm:pt modelId="{4F06E9AA-3B47-4B6F-9F20-80411C646A69}" type="parTrans" cxnId="{F2696A9F-BE6C-4A77-AB9D-DA11E7559F09}">
      <dgm:prSet/>
      <dgm:spPr/>
      <dgm:t>
        <a:bodyPr/>
        <a:lstStyle/>
        <a:p>
          <a:endParaRPr lang="en-US"/>
        </a:p>
      </dgm:t>
    </dgm:pt>
    <dgm:pt modelId="{30C46A7A-D23F-44D0-871F-A71E06901C44}" type="sibTrans" cxnId="{F2696A9F-BE6C-4A77-AB9D-DA11E7559F09}">
      <dgm:prSet/>
      <dgm:spPr/>
      <dgm:t>
        <a:bodyPr/>
        <a:lstStyle/>
        <a:p>
          <a:endParaRPr lang="en-US"/>
        </a:p>
      </dgm:t>
    </dgm:pt>
    <dgm:pt modelId="{47F3263F-4CD1-4FF3-B7E2-99A221124DFC}">
      <dgm:prSet/>
      <dgm:spPr/>
      <dgm:t>
        <a:bodyPr/>
        <a:lstStyle/>
        <a:p>
          <a:endParaRPr lang="en-US"/>
        </a:p>
      </dgm:t>
    </dgm:pt>
    <dgm:pt modelId="{3845F9EF-C5C1-4980-AE47-A82729EAE241}" type="parTrans" cxnId="{62EE3862-F6AB-4279-BDEA-6F387347F0EC}">
      <dgm:prSet/>
      <dgm:spPr/>
      <dgm:t>
        <a:bodyPr/>
        <a:lstStyle/>
        <a:p>
          <a:endParaRPr lang="en-US"/>
        </a:p>
      </dgm:t>
    </dgm:pt>
    <dgm:pt modelId="{6E412A8B-7104-4006-A764-F65708D8586E}" type="sibTrans" cxnId="{62EE3862-F6AB-4279-BDEA-6F387347F0EC}">
      <dgm:prSet/>
      <dgm:spPr/>
      <dgm:t>
        <a:bodyPr/>
        <a:lstStyle/>
        <a:p>
          <a:endParaRPr lang="en-US"/>
        </a:p>
      </dgm:t>
    </dgm:pt>
    <dgm:pt modelId="{7997C83B-5120-465C-B5EF-C1B5E595DA6C}">
      <dgm:prSet phldrT="[Text]" custT="1"/>
      <dgm:spPr>
        <a:solidFill>
          <a:srgbClr val="CC99FF"/>
        </a:solidFill>
        <a:ln>
          <a:solidFill>
            <a:schemeClr val="tx1"/>
          </a:solidFill>
        </a:ln>
      </dgm:spPr>
      <dgm:t>
        <a:bodyPr/>
        <a:lstStyle/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45290CF2-29BF-473C-A1B3-D247A4609BD1}" type="sibTrans" cxnId="{8FD16A38-E934-45C9-B753-4EF5685C9BED}">
      <dgm:prSet/>
      <dgm:spPr/>
      <dgm:t>
        <a:bodyPr/>
        <a:lstStyle/>
        <a:p>
          <a:endParaRPr lang="en-US"/>
        </a:p>
      </dgm:t>
    </dgm:pt>
    <dgm:pt modelId="{B86C4EE5-6F19-4143-AB18-65E091D8F668}" type="parTrans" cxnId="{8FD16A38-E934-45C9-B753-4EF5685C9BED}">
      <dgm:prSet/>
      <dgm:spPr/>
      <dgm:t>
        <a:bodyPr/>
        <a:lstStyle/>
        <a:p>
          <a:endParaRPr lang="en-US"/>
        </a:p>
      </dgm:t>
    </dgm:pt>
    <dgm:pt modelId="{9E3F7AC4-6D2B-48A8-BF46-0E33B69AEDD2}">
      <dgm:prSet phldrT="[Text]" custT="1"/>
      <dgm:spPr>
        <a:solidFill>
          <a:srgbClr val="FF9933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u="sng" dirty="0">
              <a:solidFill>
                <a:schemeClr val="tx1"/>
              </a:solidFill>
              <a:effectLst/>
              <a:latin typeface="SassoonPrimaryInfant" pitchFamily="2" charset="0"/>
            </a:rPr>
            <a:t>Electricity</a:t>
          </a: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1400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59B1974A-329B-40F2-B566-03D6562D80A4}" type="sibTrans" cxnId="{FDE6419C-52DB-4603-B261-B433D9891297}">
      <dgm:prSet/>
      <dgm:spPr/>
      <dgm:t>
        <a:bodyPr/>
        <a:lstStyle/>
        <a:p>
          <a:endParaRPr lang="en-US"/>
        </a:p>
      </dgm:t>
    </dgm:pt>
    <dgm:pt modelId="{DFEA90B0-CAA9-429F-BF00-D668FB5B05C5}" type="parTrans" cxnId="{FDE6419C-52DB-4603-B261-B433D9891297}">
      <dgm:prSet/>
      <dgm:spPr/>
      <dgm:t>
        <a:bodyPr/>
        <a:lstStyle/>
        <a:p>
          <a:endParaRPr lang="en-US"/>
        </a:p>
      </dgm:t>
    </dgm:pt>
    <dgm:pt modelId="{813BD8F3-67ED-4783-B4B8-0CD8F2EBAD99}">
      <dgm:prSet phldrT="[Text]" custT="1"/>
      <dgm:spPr>
        <a:solidFill>
          <a:srgbClr val="FF99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u="sng" dirty="0">
              <a:solidFill>
                <a:schemeClr val="tx1"/>
              </a:solidFill>
              <a:latin typeface="SassoonPrimaryInfant" pitchFamily="2" charset="0"/>
            </a:rPr>
            <a:t>Living things and their habitats</a:t>
          </a:r>
        </a:p>
        <a:p>
          <a:endParaRPr lang="en-GB" sz="1400" b="1" u="sng" dirty="0">
            <a:solidFill>
              <a:schemeClr val="tx1"/>
            </a:solidFill>
            <a:latin typeface="SassoonPrimaryInfant" pitchFamily="2" charset="0"/>
          </a:endParaRPr>
        </a:p>
      </dgm:t>
    </dgm:pt>
    <dgm:pt modelId="{81673F8D-5513-4AE1-82FA-86B6C08F34CA}" type="sibTrans" cxnId="{31E345DA-6A63-429F-8C6B-8A643B30E52A}">
      <dgm:prSet/>
      <dgm:spPr/>
      <dgm:t>
        <a:bodyPr/>
        <a:lstStyle/>
        <a:p>
          <a:endParaRPr lang="en-US"/>
        </a:p>
      </dgm:t>
    </dgm:pt>
    <dgm:pt modelId="{2DE06C2B-E9A5-40B2-AAA3-7C2329495768}" type="parTrans" cxnId="{31E345DA-6A63-429F-8C6B-8A643B30E52A}">
      <dgm:prSet/>
      <dgm:spPr/>
      <dgm:t>
        <a:bodyPr/>
        <a:lstStyle/>
        <a:p>
          <a:endParaRPr lang="en-US"/>
        </a:p>
      </dgm:t>
    </dgm:pt>
    <dgm:pt modelId="{4B32E917-ECBD-45C8-A639-DB345E69B712}">
      <dgm:prSet phldrT="[Text]" custScaleX="95843" custScaleY="87025" custRadScaleRad="96463" custRadScaleInc="1927"/>
      <dgm:spPr>
        <a:solidFill>
          <a:srgbClr val="FF7C80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75FAFFF9-0415-43EA-A61B-E184116A8C38}" type="parTrans" cxnId="{B28A1D82-D2B3-422B-AA30-6D2EBB073EBF}">
      <dgm:prSet/>
      <dgm:spPr/>
      <dgm:t>
        <a:bodyPr/>
        <a:lstStyle/>
        <a:p>
          <a:endParaRPr lang="en-US"/>
        </a:p>
      </dgm:t>
    </dgm:pt>
    <dgm:pt modelId="{F4294A5F-D6A4-40FE-B772-F622E1F21397}" type="sibTrans" cxnId="{B28A1D82-D2B3-422B-AA30-6D2EBB073EBF}">
      <dgm:prSet/>
      <dgm:spPr/>
      <dgm:t>
        <a:bodyPr/>
        <a:lstStyle/>
        <a:p>
          <a:endParaRPr lang="en-US"/>
        </a:p>
      </dgm:t>
    </dgm:pt>
    <dgm:pt modelId="{136B96E9-2DE0-4A95-822C-6AC8D09C4B5E}">
      <dgm:prSet phldrT="[Text]" custT="1"/>
      <dgm:spPr>
        <a:solidFill>
          <a:srgbClr val="969696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u="sng" dirty="0">
              <a:solidFill>
                <a:schemeClr val="tx1"/>
              </a:solidFill>
              <a:effectLst/>
              <a:latin typeface="SassoonPrimaryInfant" pitchFamily="2" charset="0"/>
            </a:rPr>
            <a:t>Light</a:t>
          </a:r>
        </a:p>
        <a:p>
          <a:endParaRPr lang="en-GB" sz="9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9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endParaRPr lang="en-GB" sz="900" b="1" u="sng" dirty="0">
            <a:solidFill>
              <a:schemeClr val="tx1"/>
            </a:solidFill>
            <a:effectLst/>
            <a:latin typeface="SassoonPrimaryInfant" pitchFamily="2" charset="0"/>
          </a:endParaRPr>
        </a:p>
      </dgm:t>
    </dgm:pt>
    <dgm:pt modelId="{721F3C07-71B7-4FF0-BE9D-453D76B5AE98}" type="parTrans" cxnId="{40BBAC99-C10C-4FEC-8B05-F92DEC3F0C8D}">
      <dgm:prSet/>
      <dgm:spPr/>
      <dgm:t>
        <a:bodyPr/>
        <a:lstStyle/>
        <a:p>
          <a:endParaRPr lang="en-US"/>
        </a:p>
      </dgm:t>
    </dgm:pt>
    <dgm:pt modelId="{AE9FE63E-DC71-464D-ABB7-7228ED19C8C1}" type="sibTrans" cxnId="{40BBAC99-C10C-4FEC-8B05-F92DEC3F0C8D}">
      <dgm:prSet/>
      <dgm:spPr/>
      <dgm:t>
        <a:bodyPr/>
        <a:lstStyle/>
        <a:p>
          <a:endParaRPr lang="en-US"/>
        </a:p>
      </dgm:t>
    </dgm:pt>
    <dgm:pt modelId="{094C5B24-7155-479D-B2FE-8019B493178F}">
      <dgm:prSet phldrT="[Text]" custT="1"/>
      <dgm:spPr>
        <a:solidFill>
          <a:srgbClr val="FF9900"/>
        </a:solidFill>
        <a:ln>
          <a:solidFill>
            <a:schemeClr val="tx1"/>
          </a:solidFill>
        </a:ln>
      </dgm:spPr>
      <dgm:t>
        <a:bodyPr/>
        <a:lstStyle/>
        <a:p>
          <a:endParaRPr lang="en-GB" sz="600" b="1" u="sng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r>
            <a:rPr lang="en-GB" sz="1400" b="1" u="sng" dirty="0">
              <a:solidFill>
                <a:schemeClr val="tx1"/>
              </a:solidFill>
              <a:effectLst/>
              <a:latin typeface="SassoonPrimaryInfant" pitchFamily="2" charset="0"/>
            </a:rPr>
            <a:t>Seasonal changes</a:t>
          </a:r>
        </a:p>
        <a:p>
          <a:r>
            <a:rPr lang="en-GB" sz="1400" b="1" u="none" dirty="0">
              <a:solidFill>
                <a:srgbClr val="002060"/>
              </a:solidFill>
              <a:effectLst/>
              <a:latin typeface="SassoonPrimaryInfant" pitchFamily="2" charset="0"/>
            </a:rPr>
            <a:t>Y1</a:t>
          </a:r>
          <a:endParaRPr lang="en-GB" sz="600" b="1" u="sng" dirty="0">
            <a:solidFill>
              <a:srgbClr val="002060"/>
            </a:solidFill>
            <a:effectLst/>
            <a:latin typeface="SassoonPrimaryInfant" pitchFamily="2" charset="0"/>
          </a:endParaRPr>
        </a:p>
      </dgm:t>
    </dgm:pt>
    <dgm:pt modelId="{8B68927E-9492-4A85-AE20-DC0815A538E1}" type="parTrans" cxnId="{E4D75FBE-CE3B-47FE-81F6-9C626BD062C4}">
      <dgm:prSet/>
      <dgm:spPr/>
      <dgm:t>
        <a:bodyPr/>
        <a:lstStyle/>
        <a:p>
          <a:endParaRPr lang="en-US"/>
        </a:p>
      </dgm:t>
    </dgm:pt>
    <dgm:pt modelId="{3EAD64D2-48C2-4085-B67A-B8707CE37DC7}" type="sibTrans" cxnId="{E4D75FBE-CE3B-47FE-81F6-9C626BD062C4}">
      <dgm:prSet/>
      <dgm:spPr/>
      <dgm:t>
        <a:bodyPr/>
        <a:lstStyle/>
        <a:p>
          <a:endParaRPr lang="en-US"/>
        </a:p>
      </dgm:t>
    </dgm:pt>
    <dgm:pt modelId="{9EE363A5-C83E-44AD-BD57-C2C15DBBFF58}">
      <dgm:prSet phldrT="[Text]" custScaleX="111429" custScaleY="99389" custRadScaleRad="97780" custRadScaleInc="578"/>
      <dgm:spPr>
        <a:solidFill>
          <a:srgbClr val="FFFF66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F5D1F889-806A-4C88-8586-FB36AC3DD9C2}" type="parTrans" cxnId="{BF0BBFA2-391C-4DF4-8171-52C50CE3F736}">
      <dgm:prSet/>
      <dgm:spPr/>
      <dgm:t>
        <a:bodyPr/>
        <a:lstStyle/>
        <a:p>
          <a:endParaRPr lang="en-US"/>
        </a:p>
      </dgm:t>
    </dgm:pt>
    <dgm:pt modelId="{B6A8D8D3-0A3C-4E73-8209-25DE74F2470D}" type="sibTrans" cxnId="{BF0BBFA2-391C-4DF4-8171-52C50CE3F736}">
      <dgm:prSet/>
      <dgm:spPr/>
      <dgm:t>
        <a:bodyPr/>
        <a:lstStyle/>
        <a:p>
          <a:endParaRPr lang="en-US"/>
        </a:p>
      </dgm:t>
    </dgm:pt>
    <dgm:pt modelId="{5C9A170C-BB84-4E7B-BB5C-DEAE275E3A75}">
      <dgm:prSet phldrT="[Text]" custScaleX="111429" custScaleY="99389" custRadScaleRad="97780" custRadScaleInc="578"/>
      <dgm:spPr>
        <a:solidFill>
          <a:srgbClr val="FFFF66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C3E43548-D2A5-458E-BEB1-CF3BA6B2852D}" type="parTrans" cxnId="{A33A9656-640B-4443-9C11-04F1236CB9C0}">
      <dgm:prSet/>
      <dgm:spPr/>
      <dgm:t>
        <a:bodyPr/>
        <a:lstStyle/>
        <a:p>
          <a:endParaRPr lang="en-US"/>
        </a:p>
      </dgm:t>
    </dgm:pt>
    <dgm:pt modelId="{098EBBB6-AA8F-4BB3-86F3-B52CEF0D174B}" type="sibTrans" cxnId="{A33A9656-640B-4443-9C11-04F1236CB9C0}">
      <dgm:prSet/>
      <dgm:spPr/>
      <dgm:t>
        <a:bodyPr/>
        <a:lstStyle/>
        <a:p>
          <a:endParaRPr lang="en-US"/>
        </a:p>
      </dgm:t>
    </dgm:pt>
    <dgm:pt modelId="{038C6689-A243-4409-996D-632F2AF84834}">
      <dgm:prSet phldrT="[Text]" custScaleX="111429" custScaleY="99389" custRadScaleRad="98349" custRadScaleInc="2835"/>
      <dgm:spPr>
        <a:solidFill>
          <a:srgbClr val="FFFF66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EED01A4A-531A-49E8-BC6D-F5423FBAFBA3}" type="parTrans" cxnId="{81C6478E-69EC-4B3F-AC6B-555B767A932F}">
      <dgm:prSet/>
      <dgm:spPr/>
      <dgm:t>
        <a:bodyPr/>
        <a:lstStyle/>
        <a:p>
          <a:endParaRPr lang="en-US"/>
        </a:p>
      </dgm:t>
    </dgm:pt>
    <dgm:pt modelId="{7D6613D1-2838-4909-94EA-A8F4A14A6730}" type="sibTrans" cxnId="{81C6478E-69EC-4B3F-AC6B-555B767A932F}">
      <dgm:prSet/>
      <dgm:spPr/>
      <dgm:t>
        <a:bodyPr/>
        <a:lstStyle/>
        <a:p>
          <a:endParaRPr lang="en-US"/>
        </a:p>
      </dgm:t>
    </dgm:pt>
    <dgm:pt modelId="{24058E90-0B67-44C6-A593-31537B1FFE87}">
      <dgm:prSet phldrT="[Text]" custScaleX="111429" custScaleY="99389" custRadScaleRad="98349" custRadScaleInc="2835"/>
      <dgm:spPr>
        <a:solidFill>
          <a:srgbClr val="FFFF66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130A726-61AC-4034-9251-13C60A08908B}" type="parTrans" cxnId="{97278924-6EEB-4D90-8567-B42E15EC4261}">
      <dgm:prSet/>
      <dgm:spPr/>
      <dgm:t>
        <a:bodyPr/>
        <a:lstStyle/>
        <a:p>
          <a:endParaRPr lang="en-US"/>
        </a:p>
      </dgm:t>
    </dgm:pt>
    <dgm:pt modelId="{B25D382F-3913-42A9-BA87-841B9E276649}" type="sibTrans" cxnId="{97278924-6EEB-4D90-8567-B42E15EC4261}">
      <dgm:prSet/>
      <dgm:spPr/>
      <dgm:t>
        <a:bodyPr/>
        <a:lstStyle/>
        <a:p>
          <a:endParaRPr lang="en-US"/>
        </a:p>
      </dgm:t>
    </dgm:pt>
    <dgm:pt modelId="{C8679B7E-A91C-4771-A90B-7CD99B1381A0}">
      <dgm:prSet phldrT="[Text]" custScaleX="104776" custScaleY="106080" custRadScaleRad="103206" custRadScaleInc="4751"/>
      <dgm:spPr>
        <a:solidFill>
          <a:srgbClr val="CCFF99"/>
        </a:solidFill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B05F9414-C795-4367-AF98-32383EECB46C}" type="parTrans" cxnId="{7FA30948-FFDC-4BFA-B90A-1152A438663E}">
      <dgm:prSet/>
      <dgm:spPr/>
      <dgm:t>
        <a:bodyPr/>
        <a:lstStyle/>
        <a:p>
          <a:endParaRPr lang="en-US"/>
        </a:p>
      </dgm:t>
    </dgm:pt>
    <dgm:pt modelId="{063AD4E0-1780-4AE6-8766-430E6A9E3396}" type="sibTrans" cxnId="{7FA30948-FFDC-4BFA-B90A-1152A438663E}">
      <dgm:prSet/>
      <dgm:spPr/>
      <dgm:t>
        <a:bodyPr/>
        <a:lstStyle/>
        <a:p>
          <a:endParaRPr lang="en-US"/>
        </a:p>
      </dgm:t>
    </dgm:pt>
    <dgm:pt modelId="{D63F40C4-4D25-4959-9BE8-D750F93B171C}">
      <dgm:prSet/>
      <dgm:spPr/>
      <dgm:t>
        <a:bodyPr/>
        <a:lstStyle/>
        <a:p>
          <a:endParaRPr lang="en-US"/>
        </a:p>
      </dgm:t>
    </dgm:pt>
    <dgm:pt modelId="{B13C3F72-50A2-4797-AB5F-C4E5E0B63486}" type="parTrans" cxnId="{DD39A707-33BC-4780-A637-53D206AD7F6E}">
      <dgm:prSet/>
      <dgm:spPr/>
      <dgm:t>
        <a:bodyPr/>
        <a:lstStyle/>
        <a:p>
          <a:endParaRPr lang="en-US"/>
        </a:p>
      </dgm:t>
    </dgm:pt>
    <dgm:pt modelId="{54121C4E-963D-4CA8-9B17-D9A5DD39DA09}" type="sibTrans" cxnId="{DD39A707-33BC-4780-A637-53D206AD7F6E}">
      <dgm:prSet/>
      <dgm:spPr/>
      <dgm:t>
        <a:bodyPr/>
        <a:lstStyle/>
        <a:p>
          <a:endParaRPr lang="en-US"/>
        </a:p>
      </dgm:t>
    </dgm:pt>
    <dgm:pt modelId="{196462B6-4B23-457D-9E3E-9ACF09083133}">
      <dgm:prSet/>
      <dgm:spPr/>
      <dgm:t>
        <a:bodyPr/>
        <a:lstStyle/>
        <a:p>
          <a:endParaRPr lang="en-US"/>
        </a:p>
      </dgm:t>
    </dgm:pt>
    <dgm:pt modelId="{C4B351BF-CE66-4E89-B481-FEF029EBAB87}" type="parTrans" cxnId="{F53215B2-969F-4BD5-9A91-B0D38983E997}">
      <dgm:prSet/>
      <dgm:spPr/>
      <dgm:t>
        <a:bodyPr/>
        <a:lstStyle/>
        <a:p>
          <a:endParaRPr lang="en-US"/>
        </a:p>
      </dgm:t>
    </dgm:pt>
    <dgm:pt modelId="{D6BE0869-0301-4CBB-87D6-8168A6F849FE}" type="sibTrans" cxnId="{F53215B2-969F-4BD5-9A91-B0D38983E997}">
      <dgm:prSet/>
      <dgm:spPr/>
      <dgm:t>
        <a:bodyPr/>
        <a:lstStyle/>
        <a:p>
          <a:endParaRPr lang="en-US"/>
        </a:p>
      </dgm:t>
    </dgm:pt>
    <dgm:pt modelId="{55820D23-A6EC-4627-9281-9DFA96C23D17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5AF4FB84-0000-4630-9B59-BA6AAF58C55E}" type="parTrans" cxnId="{0D1921C9-B9E0-4947-B9CE-F7CFB8767911}">
      <dgm:prSet/>
      <dgm:spPr/>
      <dgm:t>
        <a:bodyPr/>
        <a:lstStyle/>
        <a:p>
          <a:endParaRPr lang="en-US"/>
        </a:p>
      </dgm:t>
    </dgm:pt>
    <dgm:pt modelId="{2B3E4F25-6D86-488C-8B3B-EF0D92796187}" type="sibTrans" cxnId="{0D1921C9-B9E0-4947-B9CE-F7CFB8767911}">
      <dgm:prSet/>
      <dgm:spPr/>
      <dgm:t>
        <a:bodyPr/>
        <a:lstStyle/>
        <a:p>
          <a:endParaRPr lang="en-US"/>
        </a:p>
      </dgm:t>
    </dgm:pt>
    <dgm:pt modelId="{7CCCF884-407A-4ED9-8789-DAF645C679A5}">
      <dgm:prSet/>
      <dgm:spPr/>
      <dgm:t>
        <a:bodyPr/>
        <a:lstStyle/>
        <a:p>
          <a:endParaRPr lang="en-US"/>
        </a:p>
      </dgm:t>
    </dgm:pt>
    <dgm:pt modelId="{97046CBC-5E4F-4154-8E56-DB023B220C09}" type="parTrans" cxnId="{371DC11C-C78F-4CAE-8C5D-C32AF89C9354}">
      <dgm:prSet/>
      <dgm:spPr/>
      <dgm:t>
        <a:bodyPr/>
        <a:lstStyle/>
        <a:p>
          <a:endParaRPr lang="en-US"/>
        </a:p>
      </dgm:t>
    </dgm:pt>
    <dgm:pt modelId="{728822A0-DBC8-483A-989D-A5DF9A08EA30}" type="sibTrans" cxnId="{371DC11C-C78F-4CAE-8C5D-C32AF89C9354}">
      <dgm:prSet/>
      <dgm:spPr/>
      <dgm:t>
        <a:bodyPr/>
        <a:lstStyle/>
        <a:p>
          <a:endParaRPr lang="en-US"/>
        </a:p>
      </dgm:t>
    </dgm:pt>
    <dgm:pt modelId="{60C41CE4-023F-4AB2-A948-980680CD672B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n-US" dirty="0"/>
        </a:p>
      </dgm:t>
    </dgm:pt>
    <dgm:pt modelId="{9F08582C-EC3D-408D-A46D-DB0E0CBF6293}" type="parTrans" cxnId="{9F2A0564-1D6B-4F6C-B1C1-1704472ADC6F}">
      <dgm:prSet/>
      <dgm:spPr/>
      <dgm:t>
        <a:bodyPr/>
        <a:lstStyle/>
        <a:p>
          <a:endParaRPr lang="en-US"/>
        </a:p>
      </dgm:t>
    </dgm:pt>
    <dgm:pt modelId="{94F06503-8584-4B98-A911-AB7E70D5991A}" type="sibTrans" cxnId="{9F2A0564-1D6B-4F6C-B1C1-1704472ADC6F}">
      <dgm:prSet/>
      <dgm:spPr/>
      <dgm:t>
        <a:bodyPr/>
        <a:lstStyle/>
        <a:p>
          <a:endParaRPr lang="en-US"/>
        </a:p>
      </dgm:t>
    </dgm:pt>
    <dgm:pt modelId="{E9FDBA9A-56C6-4712-8107-D8937A563DF7}">
      <dgm:prSet custT="1"/>
      <dgm:spPr>
        <a:solidFill>
          <a:schemeClr val="bg1">
            <a:lumMod val="85000"/>
          </a:schemeClr>
        </a:solidFill>
      </dgm:spPr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400" b="1" u="sng" dirty="0">
              <a:solidFill>
                <a:schemeClr val="tx1"/>
              </a:solidFill>
              <a:latin typeface="SassoonPrimaryInfant" pitchFamily="2" charset="0"/>
            </a:rPr>
            <a:t>Earth and space</a:t>
          </a:r>
        </a:p>
        <a:p>
          <a:pPr defTabSz="2533650">
            <a:spcBef>
              <a:spcPct val="0"/>
            </a:spcBef>
          </a:pPr>
          <a:endParaRPr lang="en-US" dirty="0"/>
        </a:p>
      </dgm:t>
    </dgm:pt>
    <dgm:pt modelId="{81FCC43F-4E40-4143-A0A1-8C8418BDD8DC}" type="parTrans" cxnId="{DEC4B3CA-2CA8-4CE3-B795-144C96BDC33B}">
      <dgm:prSet/>
      <dgm:spPr/>
      <dgm:t>
        <a:bodyPr/>
        <a:lstStyle/>
        <a:p>
          <a:endParaRPr lang="en-US"/>
        </a:p>
      </dgm:t>
    </dgm:pt>
    <dgm:pt modelId="{FE33389B-5064-42CD-9455-FC54FB0186FF}" type="sibTrans" cxnId="{DEC4B3CA-2CA8-4CE3-B795-144C96BDC33B}">
      <dgm:prSet/>
      <dgm:spPr/>
      <dgm:t>
        <a:bodyPr/>
        <a:lstStyle/>
        <a:p>
          <a:endParaRPr lang="en-US"/>
        </a:p>
      </dgm:t>
    </dgm:pt>
    <dgm:pt modelId="{665CEDAF-E1CD-478C-849B-E1402BA8632F}">
      <dgm:prSet/>
      <dgm:spPr/>
      <dgm:t>
        <a:bodyPr/>
        <a:lstStyle/>
        <a:p>
          <a:endParaRPr lang="en-US"/>
        </a:p>
      </dgm:t>
    </dgm:pt>
    <dgm:pt modelId="{8F688003-2032-4B27-AAE5-E6B869EDFD2E}" type="parTrans" cxnId="{653055A7-E1D4-4381-B7CE-50743B296A5A}">
      <dgm:prSet/>
      <dgm:spPr/>
      <dgm:t>
        <a:bodyPr/>
        <a:lstStyle/>
        <a:p>
          <a:endParaRPr lang="en-US"/>
        </a:p>
      </dgm:t>
    </dgm:pt>
    <dgm:pt modelId="{B1A15FD5-3D21-43F0-AF40-A87B2A40DBC3}" type="sibTrans" cxnId="{653055A7-E1D4-4381-B7CE-50743B296A5A}">
      <dgm:prSet/>
      <dgm:spPr/>
      <dgm:t>
        <a:bodyPr/>
        <a:lstStyle/>
        <a:p>
          <a:endParaRPr lang="en-US"/>
        </a:p>
      </dgm:t>
    </dgm:pt>
    <dgm:pt modelId="{D9DD8F01-BAFD-4CAF-A1FC-F688A77700D0}">
      <dgm:prSet phldrT="[Text]" custScaleX="138683" custScaleY="130511" custRadScaleRad="88811" custRadScaleInc="-243685"/>
      <dgm:spPr>
        <a:solidFill>
          <a:srgbClr val="CC99FF"/>
        </a:solidFill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971FA858-F4FC-4CA7-A81D-93A74DD8D182}" type="parTrans" cxnId="{B03F5091-6C84-409D-B129-479CA8A1A05E}">
      <dgm:prSet/>
      <dgm:spPr/>
      <dgm:t>
        <a:bodyPr/>
        <a:lstStyle/>
        <a:p>
          <a:endParaRPr lang="en-GB"/>
        </a:p>
      </dgm:t>
    </dgm:pt>
    <dgm:pt modelId="{94E4F7B3-6C2E-46C3-8459-562AD66392C8}" type="sibTrans" cxnId="{B03F5091-6C84-409D-B129-479CA8A1A05E}">
      <dgm:prSet/>
      <dgm:spPr/>
      <dgm:t>
        <a:bodyPr/>
        <a:lstStyle/>
        <a:p>
          <a:endParaRPr lang="en-GB"/>
        </a:p>
      </dgm:t>
    </dgm:pt>
    <dgm:pt modelId="{AD4AEB07-A328-41E7-AFE7-057997C41DE0}">
      <dgm:prSet phldrT="[Text]" custScaleX="97933" custScaleY="96166" custRadScaleRad="120971" custRadScaleInc="-191320"/>
      <dgm:spPr>
        <a:solidFill>
          <a:srgbClr val="FF9900"/>
        </a:solidFill>
        <a:ln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FF696797-25CB-477A-BB3E-2467676F1B69}" type="parTrans" cxnId="{CB53421B-F42D-4A6E-854E-2D52B6C9979C}">
      <dgm:prSet/>
      <dgm:spPr/>
      <dgm:t>
        <a:bodyPr/>
        <a:lstStyle/>
        <a:p>
          <a:endParaRPr lang="en-GB"/>
        </a:p>
      </dgm:t>
    </dgm:pt>
    <dgm:pt modelId="{EF400149-8DF1-4F3F-A6FF-1CBA15330002}" type="sibTrans" cxnId="{CB53421B-F42D-4A6E-854E-2D52B6C9979C}">
      <dgm:prSet/>
      <dgm:spPr/>
      <dgm:t>
        <a:bodyPr/>
        <a:lstStyle/>
        <a:p>
          <a:endParaRPr lang="en-GB"/>
        </a:p>
      </dgm:t>
    </dgm:pt>
    <dgm:pt modelId="{8B210E16-2F66-40AA-8CFC-4E1874A55C53}">
      <dgm:prSet custScaleX="108894" custScaleY="113254" custRadScaleRad="100408" custRadScaleInc="-46717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GB"/>
        </a:p>
      </dgm:t>
    </dgm:pt>
    <dgm:pt modelId="{3E5BD2A5-78F3-4014-93E0-108D149E8E1B}" type="parTrans" cxnId="{678327BB-A281-436D-8C42-8D3E28D53471}">
      <dgm:prSet/>
      <dgm:spPr/>
      <dgm:t>
        <a:bodyPr/>
        <a:lstStyle/>
        <a:p>
          <a:endParaRPr lang="en-GB"/>
        </a:p>
      </dgm:t>
    </dgm:pt>
    <dgm:pt modelId="{ED055DFB-C584-4CA0-A229-3A20B32AC2D7}" type="sibTrans" cxnId="{678327BB-A281-436D-8C42-8D3E28D53471}">
      <dgm:prSet/>
      <dgm:spPr/>
      <dgm:t>
        <a:bodyPr/>
        <a:lstStyle/>
        <a:p>
          <a:endParaRPr lang="en-GB"/>
        </a:p>
      </dgm:t>
    </dgm:pt>
    <dgm:pt modelId="{A2A7E1F2-75F9-4603-B8C2-312D6A8154E8}" type="pres">
      <dgm:prSet presAssocID="{04ADE5F6-7AC4-4F0F-B20E-9835D2746AC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7A4A552-87C7-49F2-9BBC-E754D7E9F7EF}" type="pres">
      <dgm:prSet presAssocID="{6D59A45E-8AE2-43CA-9E87-52560CC9197E}" presName="centerShape" presStyleLbl="node0" presStyleIdx="0" presStyleCnt="1" custScaleX="218724" custScaleY="217345" custLinFactNeighborX="105" custLinFactNeighborY="655"/>
      <dgm:spPr/>
    </dgm:pt>
    <dgm:pt modelId="{BB5BAAA1-BC11-4B77-9B12-82255125A7BD}" type="pres">
      <dgm:prSet presAssocID="{2DE06C2B-E9A5-40B2-AAA3-7C2329495768}" presName="Name9" presStyleLbl="parChTrans1D2" presStyleIdx="0" presStyleCnt="10"/>
      <dgm:spPr/>
    </dgm:pt>
    <dgm:pt modelId="{784403CB-3748-43D5-AC9D-BA11EFF5AE23}" type="pres">
      <dgm:prSet presAssocID="{2DE06C2B-E9A5-40B2-AAA3-7C2329495768}" presName="connTx" presStyleLbl="parChTrans1D2" presStyleIdx="0" presStyleCnt="10"/>
      <dgm:spPr/>
    </dgm:pt>
    <dgm:pt modelId="{01C2BA21-8F94-42E1-839B-ABF1975B8B33}" type="pres">
      <dgm:prSet presAssocID="{813BD8F3-67ED-4783-B4B8-0CD8F2EBAD99}" presName="node" presStyleLbl="node1" presStyleIdx="0" presStyleCnt="10" custScaleX="154337" custScaleY="130948" custRadScaleRad="92086" custRadScaleInc="-36443">
        <dgm:presLayoutVars>
          <dgm:bulletEnabled val="1"/>
        </dgm:presLayoutVars>
      </dgm:prSet>
      <dgm:spPr/>
    </dgm:pt>
    <dgm:pt modelId="{775197D3-98DA-4527-897A-E67196B05067}" type="pres">
      <dgm:prSet presAssocID="{DFEA90B0-CAA9-429F-BF00-D668FB5B05C5}" presName="Name9" presStyleLbl="parChTrans1D2" presStyleIdx="1" presStyleCnt="10"/>
      <dgm:spPr/>
    </dgm:pt>
    <dgm:pt modelId="{1CD0BBD5-E24D-40B2-96F7-E80006306878}" type="pres">
      <dgm:prSet presAssocID="{DFEA90B0-CAA9-429F-BF00-D668FB5B05C5}" presName="connTx" presStyleLbl="parChTrans1D2" presStyleIdx="1" presStyleCnt="10"/>
      <dgm:spPr/>
    </dgm:pt>
    <dgm:pt modelId="{354F7C16-D9A3-43F7-AD3F-714542E00767}" type="pres">
      <dgm:prSet presAssocID="{9E3F7AC4-6D2B-48A8-BF46-0E33B69AEDD2}" presName="node" presStyleLbl="node1" presStyleIdx="1" presStyleCnt="10" custScaleX="106129" custScaleY="100177" custRadScaleRad="115067" custRadScaleInc="-47729">
        <dgm:presLayoutVars>
          <dgm:bulletEnabled val="1"/>
        </dgm:presLayoutVars>
      </dgm:prSet>
      <dgm:spPr/>
    </dgm:pt>
    <dgm:pt modelId="{B3140BF6-99EC-46DD-838D-93377E86A03E}" type="pres">
      <dgm:prSet presAssocID="{B13C3F72-50A2-4797-AB5F-C4E5E0B63486}" presName="Name9" presStyleLbl="parChTrans1D2" presStyleIdx="2" presStyleCnt="10"/>
      <dgm:spPr/>
    </dgm:pt>
    <dgm:pt modelId="{28FC0BB5-E889-4514-88B3-0B3E996B7952}" type="pres">
      <dgm:prSet presAssocID="{B13C3F72-50A2-4797-AB5F-C4E5E0B63486}" presName="connTx" presStyleLbl="parChTrans1D2" presStyleIdx="2" presStyleCnt="10"/>
      <dgm:spPr/>
    </dgm:pt>
    <dgm:pt modelId="{C34ACEE7-EB9C-4D19-9EC5-D6FBA9689229}" type="pres">
      <dgm:prSet presAssocID="{D63F40C4-4D25-4959-9BE8-D750F93B171C}" presName="node" presStyleLbl="node1" presStyleIdx="2" presStyleCnt="10" custScaleX="103753" custScaleY="107744" custRadScaleRad="87288" custRadScaleInc="-99990">
        <dgm:presLayoutVars>
          <dgm:bulletEnabled val="1"/>
        </dgm:presLayoutVars>
      </dgm:prSet>
      <dgm:spPr/>
    </dgm:pt>
    <dgm:pt modelId="{58E823CE-818A-4C0E-AE57-B18A8B655BB2}" type="pres">
      <dgm:prSet presAssocID="{8B68927E-9492-4A85-AE20-DC0815A538E1}" presName="Name9" presStyleLbl="parChTrans1D2" presStyleIdx="3" presStyleCnt="10"/>
      <dgm:spPr/>
    </dgm:pt>
    <dgm:pt modelId="{A999778C-0E80-4858-8721-2695CFDA7AE7}" type="pres">
      <dgm:prSet presAssocID="{8B68927E-9492-4A85-AE20-DC0815A538E1}" presName="connTx" presStyleLbl="parChTrans1D2" presStyleIdx="3" presStyleCnt="10"/>
      <dgm:spPr/>
    </dgm:pt>
    <dgm:pt modelId="{ED30F466-ABFA-43D3-A79A-6886E632F174}" type="pres">
      <dgm:prSet presAssocID="{094C5B24-7155-479D-B2FE-8019B493178F}" presName="node" presStyleLbl="node1" presStyleIdx="3" presStyleCnt="10" custScaleX="97933" custScaleY="96166" custRadScaleRad="120971" custRadScaleInc="-191320">
        <dgm:presLayoutVars>
          <dgm:bulletEnabled val="1"/>
        </dgm:presLayoutVars>
      </dgm:prSet>
      <dgm:spPr/>
    </dgm:pt>
    <dgm:pt modelId="{560822D4-9D9A-41E7-A107-278B2998A5C5}" type="pres">
      <dgm:prSet presAssocID="{B86C4EE5-6F19-4143-AB18-65E091D8F668}" presName="Name9" presStyleLbl="parChTrans1D2" presStyleIdx="4" presStyleCnt="10"/>
      <dgm:spPr/>
    </dgm:pt>
    <dgm:pt modelId="{15925116-E420-4732-A46B-A4B4A1EB8444}" type="pres">
      <dgm:prSet presAssocID="{B86C4EE5-6F19-4143-AB18-65E091D8F668}" presName="connTx" presStyleLbl="parChTrans1D2" presStyleIdx="4" presStyleCnt="10"/>
      <dgm:spPr/>
    </dgm:pt>
    <dgm:pt modelId="{29EB4113-6C25-4844-9F4B-212C3E31295D}" type="pres">
      <dgm:prSet presAssocID="{7997C83B-5120-465C-B5EF-C1B5E595DA6C}" presName="node" presStyleLbl="node1" presStyleIdx="4" presStyleCnt="10" custScaleX="138683" custScaleY="130511" custRadScaleRad="88811" custRadScaleInc="-243685">
        <dgm:presLayoutVars>
          <dgm:bulletEnabled val="1"/>
        </dgm:presLayoutVars>
      </dgm:prSet>
      <dgm:spPr/>
    </dgm:pt>
    <dgm:pt modelId="{B6F58F3A-5B69-4B4C-B98D-AA88A2492BFF}" type="pres">
      <dgm:prSet presAssocID="{B7A1E724-71E7-4E85-9C98-BA8CF23E6BAA}" presName="Name9" presStyleLbl="parChTrans1D2" presStyleIdx="5" presStyleCnt="10"/>
      <dgm:spPr/>
    </dgm:pt>
    <dgm:pt modelId="{D665CF52-8D92-46D5-8D19-A539A42AE2A4}" type="pres">
      <dgm:prSet presAssocID="{B7A1E724-71E7-4E85-9C98-BA8CF23E6BAA}" presName="connTx" presStyleLbl="parChTrans1D2" presStyleIdx="5" presStyleCnt="10"/>
      <dgm:spPr/>
    </dgm:pt>
    <dgm:pt modelId="{0F0A117B-4F08-4AB7-BE42-808892FE3581}" type="pres">
      <dgm:prSet presAssocID="{C287318E-65EA-4A22-904C-AED192D688B2}" presName="node" presStyleLbl="node1" presStyleIdx="5" presStyleCnt="10" custScaleX="125380" custScaleY="130901" custRadScaleRad="136671" custRadScaleInc="-294860">
        <dgm:presLayoutVars>
          <dgm:bulletEnabled val="1"/>
        </dgm:presLayoutVars>
      </dgm:prSet>
      <dgm:spPr/>
    </dgm:pt>
    <dgm:pt modelId="{DF1055AE-329D-4EA1-B017-4035FA35FBE4}" type="pres">
      <dgm:prSet presAssocID="{721F3C07-71B7-4FF0-BE9D-453D76B5AE98}" presName="Name9" presStyleLbl="parChTrans1D2" presStyleIdx="6" presStyleCnt="10"/>
      <dgm:spPr/>
    </dgm:pt>
    <dgm:pt modelId="{71CB6515-E16D-4CAA-B481-FCD74CDA7A3D}" type="pres">
      <dgm:prSet presAssocID="{721F3C07-71B7-4FF0-BE9D-453D76B5AE98}" presName="connTx" presStyleLbl="parChTrans1D2" presStyleIdx="6" presStyleCnt="10"/>
      <dgm:spPr/>
    </dgm:pt>
    <dgm:pt modelId="{16A6A476-9BC6-43AA-93F2-6155FDE6671E}" type="pres">
      <dgm:prSet presAssocID="{136B96E9-2DE0-4A95-822C-6AC8D09C4B5E}" presName="node" presStyleLbl="node1" presStyleIdx="6" presStyleCnt="10" custScaleX="113235" custScaleY="114663" custRadScaleRad="88115" custRadScaleInc="-363196">
        <dgm:presLayoutVars>
          <dgm:bulletEnabled val="1"/>
        </dgm:presLayoutVars>
      </dgm:prSet>
      <dgm:spPr/>
    </dgm:pt>
    <dgm:pt modelId="{3699FB4D-5D10-4E1D-AFD7-245D22D60C81}" type="pres">
      <dgm:prSet presAssocID="{5AF4FB84-0000-4630-9B59-BA6AAF58C55E}" presName="Name9" presStyleLbl="parChTrans1D2" presStyleIdx="7" presStyleCnt="10"/>
      <dgm:spPr/>
    </dgm:pt>
    <dgm:pt modelId="{E4E73925-AD2F-414F-853F-DEBC0D1801B1}" type="pres">
      <dgm:prSet presAssocID="{5AF4FB84-0000-4630-9B59-BA6AAF58C55E}" presName="connTx" presStyleLbl="parChTrans1D2" presStyleIdx="7" presStyleCnt="10"/>
      <dgm:spPr/>
    </dgm:pt>
    <dgm:pt modelId="{65669D0F-24C3-499F-9188-22BD696E17FC}" type="pres">
      <dgm:prSet presAssocID="{55820D23-A6EC-4627-9281-9DFA96C23D17}" presName="node" presStyleLbl="node1" presStyleIdx="7" presStyleCnt="10" custScaleX="103920" custScaleY="94058" custRadScaleRad="131512" custRadScaleInc="-124079">
        <dgm:presLayoutVars>
          <dgm:bulletEnabled val="1"/>
        </dgm:presLayoutVars>
      </dgm:prSet>
      <dgm:spPr/>
    </dgm:pt>
    <dgm:pt modelId="{C676F3AF-9396-453E-9DE6-36CE1B071762}" type="pres">
      <dgm:prSet presAssocID="{9F08582C-EC3D-408D-A46D-DB0E0CBF6293}" presName="Name9" presStyleLbl="parChTrans1D2" presStyleIdx="8" presStyleCnt="10"/>
      <dgm:spPr/>
    </dgm:pt>
    <dgm:pt modelId="{9528F5C3-D6AA-430A-8A27-F4069CCC0CA5}" type="pres">
      <dgm:prSet presAssocID="{9F08582C-EC3D-408D-A46D-DB0E0CBF6293}" presName="connTx" presStyleLbl="parChTrans1D2" presStyleIdx="8" presStyleCnt="10"/>
      <dgm:spPr/>
    </dgm:pt>
    <dgm:pt modelId="{9CA25413-A554-4710-9B48-1209AFEC5DD5}" type="pres">
      <dgm:prSet presAssocID="{60C41CE4-023F-4AB2-A948-980680CD672B}" presName="node" presStyleLbl="node1" presStyleIdx="8" presStyleCnt="10" custScaleX="123541" custScaleY="125541" custRadScaleRad="109694" custRadScaleInc="-9983">
        <dgm:presLayoutVars>
          <dgm:bulletEnabled val="1"/>
        </dgm:presLayoutVars>
      </dgm:prSet>
      <dgm:spPr/>
    </dgm:pt>
    <dgm:pt modelId="{F990EFA7-CF26-45DA-8CB9-1F91B6B90C22}" type="pres">
      <dgm:prSet presAssocID="{81FCC43F-4E40-4143-A0A1-8C8418BDD8DC}" presName="Name9" presStyleLbl="parChTrans1D2" presStyleIdx="9" presStyleCnt="10"/>
      <dgm:spPr/>
    </dgm:pt>
    <dgm:pt modelId="{23E390DB-E50D-459A-8ED3-AFB6A6070BFF}" type="pres">
      <dgm:prSet presAssocID="{81FCC43F-4E40-4143-A0A1-8C8418BDD8DC}" presName="connTx" presStyleLbl="parChTrans1D2" presStyleIdx="9" presStyleCnt="10"/>
      <dgm:spPr/>
    </dgm:pt>
    <dgm:pt modelId="{A6D5F7A3-F8C6-43F7-865D-DEB5254B3FF0}" type="pres">
      <dgm:prSet presAssocID="{E9FDBA9A-56C6-4712-8107-D8937A563DF7}" presName="node" presStyleLbl="node1" presStyleIdx="9" presStyleCnt="10" custScaleX="108894" custScaleY="113254" custRadScaleRad="105007" custRadScaleInc="-36029">
        <dgm:presLayoutVars>
          <dgm:bulletEnabled val="1"/>
        </dgm:presLayoutVars>
      </dgm:prSet>
      <dgm:spPr/>
    </dgm:pt>
  </dgm:ptLst>
  <dgm:cxnLst>
    <dgm:cxn modelId="{DD39A707-33BC-4780-A637-53D206AD7F6E}" srcId="{6D59A45E-8AE2-43CA-9E87-52560CC9197E}" destId="{D63F40C4-4D25-4959-9BE8-D750F93B171C}" srcOrd="2" destOrd="0" parTransId="{B13C3F72-50A2-4797-AB5F-C4E5E0B63486}" sibTransId="{54121C4E-963D-4CA8-9B17-D9A5DD39DA09}"/>
    <dgm:cxn modelId="{6CC35E0C-0F9D-4C03-B30C-8CA94CF53A55}" type="presOf" srcId="{9F08582C-EC3D-408D-A46D-DB0E0CBF6293}" destId="{9528F5C3-D6AA-430A-8A27-F4069CCC0CA5}" srcOrd="1" destOrd="0" presId="urn:microsoft.com/office/officeart/2005/8/layout/radial1"/>
    <dgm:cxn modelId="{2AAAC315-AEC0-437A-9A96-E0952B99841E}" srcId="{04ADE5F6-7AC4-4F0F-B20E-9835D2746AC1}" destId="{85E9148B-73C0-499C-97B6-6E3ECD7EC3D7}" srcOrd="3" destOrd="0" parTransId="{C6213105-924B-49F1-AF55-2A9EE05B88E1}" sibTransId="{6346E6B2-3799-4CF0-8633-CF6B4F4E7687}"/>
    <dgm:cxn modelId="{9BBD5E1B-0CBC-4B35-8018-41DD58C77CC5}" srcId="{04ADE5F6-7AC4-4F0F-B20E-9835D2746AC1}" destId="{6D59A45E-8AE2-43CA-9E87-52560CC9197E}" srcOrd="0" destOrd="0" parTransId="{A3DBB9E6-85F0-4520-8657-618344008B97}" sibTransId="{9C349C6C-1A70-4F7C-B7C4-33BD127C55CD}"/>
    <dgm:cxn modelId="{CB53421B-F42D-4A6E-854E-2D52B6C9979C}" srcId="{04ADE5F6-7AC4-4F0F-B20E-9835D2746AC1}" destId="{AD4AEB07-A328-41E7-AFE7-057997C41DE0}" srcOrd="24" destOrd="0" parTransId="{FF696797-25CB-477A-BB3E-2467676F1B69}" sibTransId="{EF400149-8DF1-4F3F-A6FF-1CBA15330002}"/>
    <dgm:cxn modelId="{371DC11C-C78F-4CAE-8C5D-C32AF89C9354}" srcId="{04ADE5F6-7AC4-4F0F-B20E-9835D2746AC1}" destId="{7CCCF884-407A-4ED9-8789-DAF645C679A5}" srcOrd="21" destOrd="0" parTransId="{97046CBC-5E4F-4154-8E56-DB023B220C09}" sibTransId="{728822A0-DBC8-483A-989D-A5DF9A08EA30}"/>
    <dgm:cxn modelId="{97278924-6EEB-4D90-8567-B42E15EC4261}" srcId="{04ADE5F6-7AC4-4F0F-B20E-9835D2746AC1}" destId="{24058E90-0B67-44C6-A593-31537B1FFE87}" srcOrd="1" destOrd="0" parTransId="{9130A726-61AC-4034-9251-13C60A08908B}" sibTransId="{B25D382F-3913-42A9-BA87-841B9E276649}"/>
    <dgm:cxn modelId="{7CB54E28-68BB-448A-9900-B70137506D5E}" type="presOf" srcId="{136B96E9-2DE0-4A95-822C-6AC8D09C4B5E}" destId="{16A6A476-9BC6-43AA-93F2-6155FDE6671E}" srcOrd="0" destOrd="0" presId="urn:microsoft.com/office/officeart/2005/8/layout/radial1"/>
    <dgm:cxn modelId="{8FD16A38-E934-45C9-B753-4EF5685C9BED}" srcId="{6D59A45E-8AE2-43CA-9E87-52560CC9197E}" destId="{7997C83B-5120-465C-B5EF-C1B5E595DA6C}" srcOrd="4" destOrd="0" parTransId="{B86C4EE5-6F19-4143-AB18-65E091D8F668}" sibTransId="{45290CF2-29BF-473C-A1B3-D247A4609BD1}"/>
    <dgm:cxn modelId="{11373F3B-C99C-47F0-97E4-388EC6A89FF5}" srcId="{04ADE5F6-7AC4-4F0F-B20E-9835D2746AC1}" destId="{294D96F3-EF03-4886-88C4-9BE8A37BD876}" srcOrd="6" destOrd="0" parTransId="{5F48823B-EC69-4C57-A290-D701A956830E}" sibTransId="{DA4FD09F-E19A-4CCB-BCC4-8DD833FD687A}"/>
    <dgm:cxn modelId="{1F02D23F-B3A1-4678-870D-1A555899F23F}" type="presOf" srcId="{6D59A45E-8AE2-43CA-9E87-52560CC9197E}" destId="{E7A4A552-87C7-49F2-9BBC-E754D7E9F7EF}" srcOrd="0" destOrd="0" presId="urn:microsoft.com/office/officeart/2005/8/layout/radial1"/>
    <dgm:cxn modelId="{B385395C-A6AC-44D2-9067-6BA789F74AC9}" type="presOf" srcId="{60C41CE4-023F-4AB2-A948-980680CD672B}" destId="{9CA25413-A554-4710-9B48-1209AFEC5DD5}" srcOrd="0" destOrd="0" presId="urn:microsoft.com/office/officeart/2005/8/layout/radial1"/>
    <dgm:cxn modelId="{62EE3862-F6AB-4279-BDEA-6F387347F0EC}" srcId="{04ADE5F6-7AC4-4F0F-B20E-9835D2746AC1}" destId="{47F3263F-4CD1-4FF3-B7E2-99A221124DFC}" srcOrd="15" destOrd="0" parTransId="{3845F9EF-C5C1-4980-AE47-A82729EAE241}" sibTransId="{6E412A8B-7104-4006-A764-F65708D8586E}"/>
    <dgm:cxn modelId="{4D533043-D60B-4F3E-80DA-65BEC081A18C}" type="presOf" srcId="{2DE06C2B-E9A5-40B2-AAA3-7C2329495768}" destId="{784403CB-3748-43D5-AC9D-BA11EFF5AE23}" srcOrd="1" destOrd="0" presId="urn:microsoft.com/office/officeart/2005/8/layout/radial1"/>
    <dgm:cxn modelId="{1314D543-8D0B-4515-BB1F-729D7652EF3B}" type="presOf" srcId="{2DE06C2B-E9A5-40B2-AAA3-7C2329495768}" destId="{BB5BAAA1-BC11-4B77-9B12-82255125A7BD}" srcOrd="0" destOrd="0" presId="urn:microsoft.com/office/officeart/2005/8/layout/radial1"/>
    <dgm:cxn modelId="{9F2A0564-1D6B-4F6C-B1C1-1704472ADC6F}" srcId="{6D59A45E-8AE2-43CA-9E87-52560CC9197E}" destId="{60C41CE4-023F-4AB2-A948-980680CD672B}" srcOrd="8" destOrd="0" parTransId="{9F08582C-EC3D-408D-A46D-DB0E0CBF6293}" sibTransId="{94F06503-8584-4B98-A911-AB7E70D5991A}"/>
    <dgm:cxn modelId="{D3B8E465-7C22-444A-AE6C-B8D5949AC391}" srcId="{04ADE5F6-7AC4-4F0F-B20E-9835D2746AC1}" destId="{15447074-A565-42B8-90E8-75EBCE8A2F5C}" srcOrd="12" destOrd="0" parTransId="{36565D41-0C71-42AD-A1ED-CE9B71B249DC}" sibTransId="{837B31D7-1670-4F67-ABB7-029816A17DE9}"/>
    <dgm:cxn modelId="{7FA30948-FFDC-4BFA-B90A-1152A438663E}" srcId="{04ADE5F6-7AC4-4F0F-B20E-9835D2746AC1}" destId="{C8679B7E-A91C-4771-A90B-7CD99B1381A0}" srcOrd="19" destOrd="0" parTransId="{B05F9414-C795-4367-AF98-32383EECB46C}" sibTransId="{063AD4E0-1780-4AE6-8766-430E6A9E3396}"/>
    <dgm:cxn modelId="{F8DA2E68-B457-4B1F-A33D-CA9AE58FA0E7}" type="presOf" srcId="{81FCC43F-4E40-4143-A0A1-8C8418BDD8DC}" destId="{F990EFA7-CF26-45DA-8CB9-1F91B6B90C22}" srcOrd="0" destOrd="0" presId="urn:microsoft.com/office/officeart/2005/8/layout/radial1"/>
    <dgm:cxn modelId="{57622875-4480-4B43-BE03-5A9C91965F6D}" type="presOf" srcId="{5AF4FB84-0000-4630-9B59-BA6AAF58C55E}" destId="{E4E73925-AD2F-414F-853F-DEBC0D1801B1}" srcOrd="1" destOrd="0" presId="urn:microsoft.com/office/officeart/2005/8/layout/radial1"/>
    <dgm:cxn modelId="{4B9A4A75-14C9-49F7-8075-657EFAFBC5C1}" srcId="{04ADE5F6-7AC4-4F0F-B20E-9835D2746AC1}" destId="{D306498D-FF0A-414F-82AF-43C62A9A84F0}" srcOrd="10" destOrd="0" parTransId="{DD4F3A39-8E48-4B63-B371-9EF6AFD115A4}" sibTransId="{26D81854-FD1C-4A1B-90D3-A841958B4948}"/>
    <dgm:cxn modelId="{A33A9656-640B-4443-9C11-04F1236CB9C0}" srcId="{04ADE5F6-7AC4-4F0F-B20E-9835D2746AC1}" destId="{5C9A170C-BB84-4E7B-BB5C-DEAE275E3A75}" srcOrd="17" destOrd="0" parTransId="{C3E43548-D2A5-458E-BEB1-CF3BA6B2852D}" sibTransId="{098EBBB6-AA8F-4BB3-86F3-B52CEF0D174B}"/>
    <dgm:cxn modelId="{B70EE859-CAFE-4CBE-B27C-1ED96C43192D}" type="presOf" srcId="{DFEA90B0-CAA9-429F-BF00-D668FB5B05C5}" destId="{1CD0BBD5-E24D-40B2-96F7-E80006306878}" srcOrd="1" destOrd="0" presId="urn:microsoft.com/office/officeart/2005/8/layout/radial1"/>
    <dgm:cxn modelId="{B574F95A-33EA-4490-AB4C-4FBC4939600B}" type="presOf" srcId="{E9FDBA9A-56C6-4712-8107-D8937A563DF7}" destId="{A6D5F7A3-F8C6-43F7-865D-DEB5254B3FF0}" srcOrd="0" destOrd="0" presId="urn:microsoft.com/office/officeart/2005/8/layout/radial1"/>
    <dgm:cxn modelId="{3284C27B-BFC8-4C5C-A2E4-4AE3469885BB}" type="presOf" srcId="{04ADE5F6-7AC4-4F0F-B20E-9835D2746AC1}" destId="{A2A7E1F2-75F9-4603-B8C2-312D6A8154E8}" srcOrd="0" destOrd="0" presId="urn:microsoft.com/office/officeart/2005/8/layout/radial1"/>
    <dgm:cxn modelId="{0A0F747C-8027-4943-8C7B-CA12E581914C}" type="presOf" srcId="{DFEA90B0-CAA9-429F-BF00-D668FB5B05C5}" destId="{775197D3-98DA-4527-897A-E67196B05067}" srcOrd="0" destOrd="0" presId="urn:microsoft.com/office/officeart/2005/8/layout/radial1"/>
    <dgm:cxn modelId="{F1222C7D-09FD-4ADE-9018-D3D7F0DD4F3E}" type="presOf" srcId="{9F08582C-EC3D-408D-A46D-DB0E0CBF6293}" destId="{C676F3AF-9396-453E-9DE6-36CE1B071762}" srcOrd="0" destOrd="0" presId="urn:microsoft.com/office/officeart/2005/8/layout/radial1"/>
    <dgm:cxn modelId="{B28A1D82-D2B3-422B-AA30-6D2EBB073EBF}" srcId="{04ADE5F6-7AC4-4F0F-B20E-9835D2746AC1}" destId="{4B32E917-ECBD-45C8-A639-DB345E69B712}" srcOrd="16" destOrd="0" parTransId="{75FAFFF9-0415-43EA-A61B-E184116A8C38}" sibTransId="{F4294A5F-D6A4-40FE-B772-F622E1F21397}"/>
    <dgm:cxn modelId="{42973487-6255-4DDA-96C9-2907394305CB}" type="presOf" srcId="{9E3F7AC4-6D2B-48A8-BF46-0E33B69AEDD2}" destId="{354F7C16-D9A3-43F7-AD3F-714542E00767}" srcOrd="0" destOrd="0" presId="urn:microsoft.com/office/officeart/2005/8/layout/radial1"/>
    <dgm:cxn modelId="{A2B8DB88-3103-44B4-A431-76A11A2E6370}" type="presOf" srcId="{721F3C07-71B7-4FF0-BE9D-453D76B5AE98}" destId="{71CB6515-E16D-4CAA-B481-FCD74CDA7A3D}" srcOrd="1" destOrd="0" presId="urn:microsoft.com/office/officeart/2005/8/layout/radial1"/>
    <dgm:cxn modelId="{6320658C-F046-490A-BC73-223FA2345022}" type="presOf" srcId="{5AF4FB84-0000-4630-9B59-BA6AAF58C55E}" destId="{3699FB4D-5D10-4E1D-AFD7-245D22D60C81}" srcOrd="0" destOrd="0" presId="urn:microsoft.com/office/officeart/2005/8/layout/radial1"/>
    <dgm:cxn modelId="{81C6478E-69EC-4B3F-AC6B-555B767A932F}" srcId="{04ADE5F6-7AC4-4F0F-B20E-9835D2746AC1}" destId="{038C6689-A243-4409-996D-632F2AF84834}" srcOrd="18" destOrd="0" parTransId="{EED01A4A-531A-49E8-BC6D-F5423FBAFBA3}" sibTransId="{7D6613D1-2838-4909-94EA-A8F4A14A6730}"/>
    <dgm:cxn modelId="{B03F5091-6C84-409D-B129-479CA8A1A05E}" srcId="{04ADE5F6-7AC4-4F0F-B20E-9835D2746AC1}" destId="{D9DD8F01-BAFD-4CAF-A1FC-F688A77700D0}" srcOrd="23" destOrd="0" parTransId="{971FA858-F4FC-4CA7-A81D-93A74DD8D182}" sibTransId="{94E4F7B3-6C2E-46C3-8459-562AD66392C8}"/>
    <dgm:cxn modelId="{94090193-7BCC-4072-B118-50298DB11015}" type="presOf" srcId="{8B68927E-9492-4A85-AE20-DC0815A538E1}" destId="{58E823CE-818A-4C0E-AE57-B18A8B655BB2}" srcOrd="0" destOrd="0" presId="urn:microsoft.com/office/officeart/2005/8/layout/radial1"/>
    <dgm:cxn modelId="{40BBAC99-C10C-4FEC-8B05-F92DEC3F0C8D}" srcId="{6D59A45E-8AE2-43CA-9E87-52560CC9197E}" destId="{136B96E9-2DE0-4A95-822C-6AC8D09C4B5E}" srcOrd="6" destOrd="0" parTransId="{721F3C07-71B7-4FF0-BE9D-453D76B5AE98}" sibTransId="{AE9FE63E-DC71-464D-ABB7-7228ED19C8C1}"/>
    <dgm:cxn modelId="{FDE6419C-52DB-4603-B261-B433D9891297}" srcId="{6D59A45E-8AE2-43CA-9E87-52560CC9197E}" destId="{9E3F7AC4-6D2B-48A8-BF46-0E33B69AEDD2}" srcOrd="1" destOrd="0" parTransId="{DFEA90B0-CAA9-429F-BF00-D668FB5B05C5}" sibTransId="{59B1974A-329B-40F2-B566-03D6562D80A4}"/>
    <dgm:cxn modelId="{F2696A9F-BE6C-4A77-AB9D-DA11E7559F09}" srcId="{04ADE5F6-7AC4-4F0F-B20E-9835D2746AC1}" destId="{AC6ED6D1-7AEF-4488-A8C4-3285BFC98075}" srcOrd="14" destOrd="0" parTransId="{4F06E9AA-3B47-4B6F-9F20-80411C646A69}" sibTransId="{30C46A7A-D23F-44D0-871F-A71E06901C44}"/>
    <dgm:cxn modelId="{BF0BBFA2-391C-4DF4-8171-52C50CE3F736}" srcId="{04ADE5F6-7AC4-4F0F-B20E-9835D2746AC1}" destId="{9EE363A5-C83E-44AD-BD57-C2C15DBBFF58}" srcOrd="2" destOrd="0" parTransId="{F5D1F889-806A-4C88-8586-FB36AC3DD9C2}" sibTransId="{B6A8D8D3-0A3C-4E73-8209-25DE74F2470D}"/>
    <dgm:cxn modelId="{653055A7-E1D4-4381-B7CE-50743B296A5A}" srcId="{04ADE5F6-7AC4-4F0F-B20E-9835D2746AC1}" destId="{665CEDAF-E1CD-478C-849B-E1402BA8632F}" srcOrd="22" destOrd="0" parTransId="{8F688003-2032-4B27-AAE5-E6B869EDFD2E}" sibTransId="{B1A15FD5-3D21-43F0-AF40-A87B2A40DBC3}"/>
    <dgm:cxn modelId="{4B86E4AB-6FD8-4035-B9AD-9C438A9383A7}" type="presOf" srcId="{8B68927E-9492-4A85-AE20-DC0815A538E1}" destId="{A999778C-0E80-4858-8721-2695CFDA7AE7}" srcOrd="1" destOrd="0" presId="urn:microsoft.com/office/officeart/2005/8/layout/radial1"/>
    <dgm:cxn modelId="{F53215B2-969F-4BD5-9A91-B0D38983E997}" srcId="{04ADE5F6-7AC4-4F0F-B20E-9835D2746AC1}" destId="{196462B6-4B23-457D-9E3E-9ACF09083133}" srcOrd="20" destOrd="0" parTransId="{C4B351BF-CE66-4E89-B481-FEF029EBAB87}" sibTransId="{D6BE0869-0301-4CBB-87D6-8168A6F849FE}"/>
    <dgm:cxn modelId="{DD6664B5-BBB4-4B7D-8079-72B7E441B869}" srcId="{04ADE5F6-7AC4-4F0F-B20E-9835D2746AC1}" destId="{241CC86E-890E-4008-9EB7-BFA039EFAA45}" srcOrd="5" destOrd="0" parTransId="{417E46E3-C547-4500-9987-111870B9FEF2}" sibTransId="{A3185B34-FC19-48CC-BA13-7253EBD533E5}"/>
    <dgm:cxn modelId="{C7AF23B7-94F0-450A-A3D7-E2BABDEF19E9}" type="presOf" srcId="{B13C3F72-50A2-4797-AB5F-C4E5E0B63486}" destId="{B3140BF6-99EC-46DD-838D-93377E86A03E}" srcOrd="0" destOrd="0" presId="urn:microsoft.com/office/officeart/2005/8/layout/radial1"/>
    <dgm:cxn modelId="{678327BB-A281-436D-8C42-8D3E28D53471}" srcId="{04ADE5F6-7AC4-4F0F-B20E-9835D2746AC1}" destId="{8B210E16-2F66-40AA-8CFC-4E1874A55C53}" srcOrd="25" destOrd="0" parTransId="{3E5BD2A5-78F3-4014-93E0-108D149E8E1B}" sibTransId="{ED055DFB-C584-4CA0-A229-3A20B32AC2D7}"/>
    <dgm:cxn modelId="{541C56BB-1F21-406D-8D99-ED43A5092AC3}" srcId="{04ADE5F6-7AC4-4F0F-B20E-9835D2746AC1}" destId="{300136AF-7772-49EC-BD6A-E076A1B05001}" srcOrd="13" destOrd="0" parTransId="{EC450E22-D475-4478-B9D1-AA2207867FF6}" sibTransId="{1E109B17-1322-4BB6-84FA-1761F182BB65}"/>
    <dgm:cxn modelId="{C376FBBB-7CA0-42A8-8153-123A20014744}" type="presOf" srcId="{B86C4EE5-6F19-4143-AB18-65E091D8F668}" destId="{560822D4-9D9A-41E7-A107-278B2998A5C5}" srcOrd="0" destOrd="0" presId="urn:microsoft.com/office/officeart/2005/8/layout/radial1"/>
    <dgm:cxn modelId="{E4D75FBE-CE3B-47FE-81F6-9C626BD062C4}" srcId="{6D59A45E-8AE2-43CA-9E87-52560CC9197E}" destId="{094C5B24-7155-479D-B2FE-8019B493178F}" srcOrd="3" destOrd="0" parTransId="{8B68927E-9492-4A85-AE20-DC0815A538E1}" sibTransId="{3EAD64D2-48C2-4085-B67A-B8707CE37DC7}"/>
    <dgm:cxn modelId="{8A68BDBF-193C-42D6-A820-0BFF3903E058}" srcId="{04ADE5F6-7AC4-4F0F-B20E-9835D2746AC1}" destId="{23EC0C79-5860-40A7-8F53-EEEC404E6D29}" srcOrd="8" destOrd="0" parTransId="{6A10CC99-FC95-4450-9A66-4783065966A7}" sibTransId="{D55FCDDC-A227-40B9-B2E4-EBD51EBAE371}"/>
    <dgm:cxn modelId="{078473C0-2AD4-4131-AA2C-DB03FCC7BCBD}" type="presOf" srcId="{B7A1E724-71E7-4E85-9C98-BA8CF23E6BAA}" destId="{B6F58F3A-5B69-4B4C-B98D-AA88A2492BFF}" srcOrd="0" destOrd="0" presId="urn:microsoft.com/office/officeart/2005/8/layout/radial1"/>
    <dgm:cxn modelId="{890DEBC4-48DC-476D-97A7-D617A46831B0}" type="presOf" srcId="{D63F40C4-4D25-4959-9BE8-D750F93B171C}" destId="{C34ACEE7-EB9C-4D19-9EC5-D6FBA9689229}" srcOrd="0" destOrd="0" presId="urn:microsoft.com/office/officeart/2005/8/layout/radial1"/>
    <dgm:cxn modelId="{0D1921C9-B9E0-4947-B9CE-F7CFB8767911}" srcId="{6D59A45E-8AE2-43CA-9E87-52560CC9197E}" destId="{55820D23-A6EC-4627-9281-9DFA96C23D17}" srcOrd="7" destOrd="0" parTransId="{5AF4FB84-0000-4630-9B59-BA6AAF58C55E}" sibTransId="{2B3E4F25-6D86-488C-8B3B-EF0D92796187}"/>
    <dgm:cxn modelId="{57C138C9-C032-47AE-AA73-B808C0E0A8E3}" srcId="{04ADE5F6-7AC4-4F0F-B20E-9835D2746AC1}" destId="{417D3AD0-6F91-46AC-9B0B-AA96BE60BB77}" srcOrd="11" destOrd="0" parTransId="{9B912E70-E667-4D00-8AC4-F8DAAF1BE9C7}" sibTransId="{A1A6CC70-97C8-4796-B017-3E837F204C3C}"/>
    <dgm:cxn modelId="{DEC4B3CA-2CA8-4CE3-B795-144C96BDC33B}" srcId="{6D59A45E-8AE2-43CA-9E87-52560CC9197E}" destId="{E9FDBA9A-56C6-4712-8107-D8937A563DF7}" srcOrd="9" destOrd="0" parTransId="{81FCC43F-4E40-4143-A0A1-8C8418BDD8DC}" sibTransId="{FE33389B-5064-42CD-9455-FC54FB0186FF}"/>
    <dgm:cxn modelId="{FB561BCD-A6B5-404F-B506-2229BF5320BE}" type="presOf" srcId="{7997C83B-5120-465C-B5EF-C1B5E595DA6C}" destId="{29EB4113-6C25-4844-9F4B-212C3E31295D}" srcOrd="0" destOrd="0" presId="urn:microsoft.com/office/officeart/2005/8/layout/radial1"/>
    <dgm:cxn modelId="{BC8831CE-CEF5-4DA6-B0C0-05E5C1745F29}" type="presOf" srcId="{C287318E-65EA-4A22-904C-AED192D688B2}" destId="{0F0A117B-4F08-4AB7-BE42-808892FE3581}" srcOrd="0" destOrd="0" presId="urn:microsoft.com/office/officeart/2005/8/layout/radial1"/>
    <dgm:cxn modelId="{952A86D8-F60D-4A49-9596-7EEFD52BDCDF}" type="presOf" srcId="{813BD8F3-67ED-4783-B4B8-0CD8F2EBAD99}" destId="{01C2BA21-8F94-42E1-839B-ABF1975B8B33}" srcOrd="0" destOrd="0" presId="urn:microsoft.com/office/officeart/2005/8/layout/radial1"/>
    <dgm:cxn modelId="{653A4CD9-3D1A-4D25-915A-B5F7B850805B}" type="presOf" srcId="{B7A1E724-71E7-4E85-9C98-BA8CF23E6BAA}" destId="{D665CF52-8D92-46D5-8D19-A539A42AE2A4}" srcOrd="1" destOrd="0" presId="urn:microsoft.com/office/officeart/2005/8/layout/radial1"/>
    <dgm:cxn modelId="{31E345DA-6A63-429F-8C6B-8A643B30E52A}" srcId="{6D59A45E-8AE2-43CA-9E87-52560CC9197E}" destId="{813BD8F3-67ED-4783-B4B8-0CD8F2EBAD99}" srcOrd="0" destOrd="0" parTransId="{2DE06C2B-E9A5-40B2-AAA3-7C2329495768}" sibTransId="{81673F8D-5513-4AE1-82FA-86B6C08F34CA}"/>
    <dgm:cxn modelId="{3F50ACDE-C629-44D6-9147-A7894665B151}" srcId="{04ADE5F6-7AC4-4F0F-B20E-9835D2746AC1}" destId="{37855564-7416-40B4-8B39-47A57D69A7FA}" srcOrd="4" destOrd="0" parTransId="{BB7F826B-3EE4-4ABF-88FA-807CE28FAB91}" sibTransId="{D9DC3065-6D73-4C2E-92B4-43EB3DC7BD65}"/>
    <dgm:cxn modelId="{0F86AFE0-7AC8-4A42-B767-13AE00663C24}" type="presOf" srcId="{B13C3F72-50A2-4797-AB5F-C4E5E0B63486}" destId="{28FC0BB5-E889-4514-88B3-0B3E996B7952}" srcOrd="1" destOrd="0" presId="urn:microsoft.com/office/officeart/2005/8/layout/radial1"/>
    <dgm:cxn modelId="{9523FAE0-40B0-4CE1-89D9-EC3250D37852}" srcId="{04ADE5F6-7AC4-4F0F-B20E-9835D2746AC1}" destId="{B7FEF84D-2A82-4D44-A437-96E759E08388}" srcOrd="9" destOrd="0" parTransId="{0CA6A5EF-590F-4E5B-812D-87169582016F}" sibTransId="{5B8D53F9-320E-4E4F-BEC0-73A821F2512B}"/>
    <dgm:cxn modelId="{66F010E1-2D5E-4794-8CD7-1FDCA29D03DB}" type="presOf" srcId="{B86C4EE5-6F19-4143-AB18-65E091D8F668}" destId="{15925116-E420-4732-A46B-A4B4A1EB8444}" srcOrd="1" destOrd="0" presId="urn:microsoft.com/office/officeart/2005/8/layout/radial1"/>
    <dgm:cxn modelId="{68B433E1-6396-451A-BBD7-4B818294EAD8}" type="presOf" srcId="{721F3C07-71B7-4FF0-BE9D-453D76B5AE98}" destId="{DF1055AE-329D-4EA1-B017-4035FA35FBE4}" srcOrd="0" destOrd="0" presId="urn:microsoft.com/office/officeart/2005/8/layout/radial1"/>
    <dgm:cxn modelId="{3B4EB9E1-DFA8-41FA-A79E-7F38E51E9BAA}" srcId="{04ADE5F6-7AC4-4F0F-B20E-9835D2746AC1}" destId="{35069D04-04BB-44D3-A227-75CB15E110FF}" srcOrd="7" destOrd="0" parTransId="{E6524304-DB93-4D27-A894-78BD679DF0F3}" sibTransId="{129B7741-0A34-4D3D-BD6D-C84A2C1217AA}"/>
    <dgm:cxn modelId="{08C432E2-3A59-4A0E-B142-06C9D69E6352}" type="presOf" srcId="{55820D23-A6EC-4627-9281-9DFA96C23D17}" destId="{65669D0F-24C3-499F-9188-22BD696E17FC}" srcOrd="0" destOrd="0" presId="urn:microsoft.com/office/officeart/2005/8/layout/radial1"/>
    <dgm:cxn modelId="{763C7AEA-B233-4496-A770-3B70E82BAB59}" type="presOf" srcId="{094C5B24-7155-479D-B2FE-8019B493178F}" destId="{ED30F466-ABFA-43D3-A79A-6886E632F174}" srcOrd="0" destOrd="0" presId="urn:microsoft.com/office/officeart/2005/8/layout/radial1"/>
    <dgm:cxn modelId="{4537BAF3-ADD5-42F3-B5B4-382E44A2DF91}" srcId="{6D59A45E-8AE2-43CA-9E87-52560CC9197E}" destId="{C287318E-65EA-4A22-904C-AED192D688B2}" srcOrd="5" destOrd="0" parTransId="{B7A1E724-71E7-4E85-9C98-BA8CF23E6BAA}" sibTransId="{8A3CB90A-5FF6-4EF9-A7BF-9E42678949E8}"/>
    <dgm:cxn modelId="{F8041AF5-86FD-441C-B749-EB897E60BB31}" type="presOf" srcId="{81FCC43F-4E40-4143-A0A1-8C8418BDD8DC}" destId="{23E390DB-E50D-459A-8ED3-AFB6A6070BFF}" srcOrd="1" destOrd="0" presId="urn:microsoft.com/office/officeart/2005/8/layout/radial1"/>
    <dgm:cxn modelId="{5167DF27-1A4D-4D7D-AD45-D3013F50D6C1}" type="presParOf" srcId="{A2A7E1F2-75F9-4603-B8C2-312D6A8154E8}" destId="{E7A4A552-87C7-49F2-9BBC-E754D7E9F7EF}" srcOrd="0" destOrd="0" presId="urn:microsoft.com/office/officeart/2005/8/layout/radial1"/>
    <dgm:cxn modelId="{9805E936-B50F-4457-9456-13DE4B61D56C}" type="presParOf" srcId="{A2A7E1F2-75F9-4603-B8C2-312D6A8154E8}" destId="{BB5BAAA1-BC11-4B77-9B12-82255125A7BD}" srcOrd="1" destOrd="0" presId="urn:microsoft.com/office/officeart/2005/8/layout/radial1"/>
    <dgm:cxn modelId="{4E09233F-3F77-4139-9C02-EFF0A140ADAA}" type="presParOf" srcId="{BB5BAAA1-BC11-4B77-9B12-82255125A7BD}" destId="{784403CB-3748-43D5-AC9D-BA11EFF5AE23}" srcOrd="0" destOrd="0" presId="urn:microsoft.com/office/officeart/2005/8/layout/radial1"/>
    <dgm:cxn modelId="{D9158599-4107-4E2F-A724-DDB28B7CAE27}" type="presParOf" srcId="{A2A7E1F2-75F9-4603-B8C2-312D6A8154E8}" destId="{01C2BA21-8F94-42E1-839B-ABF1975B8B33}" srcOrd="2" destOrd="0" presId="urn:microsoft.com/office/officeart/2005/8/layout/radial1"/>
    <dgm:cxn modelId="{39C7DEC8-D6CF-4699-A405-5DCE4B40EBE2}" type="presParOf" srcId="{A2A7E1F2-75F9-4603-B8C2-312D6A8154E8}" destId="{775197D3-98DA-4527-897A-E67196B05067}" srcOrd="3" destOrd="0" presId="urn:microsoft.com/office/officeart/2005/8/layout/radial1"/>
    <dgm:cxn modelId="{80DDAFAB-267F-40E8-B4EA-8153EED3786F}" type="presParOf" srcId="{775197D3-98DA-4527-897A-E67196B05067}" destId="{1CD0BBD5-E24D-40B2-96F7-E80006306878}" srcOrd="0" destOrd="0" presId="urn:microsoft.com/office/officeart/2005/8/layout/radial1"/>
    <dgm:cxn modelId="{4F0F19E1-2E07-46AE-AA5C-480833468DEC}" type="presParOf" srcId="{A2A7E1F2-75F9-4603-B8C2-312D6A8154E8}" destId="{354F7C16-D9A3-43F7-AD3F-714542E00767}" srcOrd="4" destOrd="0" presId="urn:microsoft.com/office/officeart/2005/8/layout/radial1"/>
    <dgm:cxn modelId="{48DD2417-9BD7-40C1-B34A-E653488007C3}" type="presParOf" srcId="{A2A7E1F2-75F9-4603-B8C2-312D6A8154E8}" destId="{B3140BF6-99EC-46DD-838D-93377E86A03E}" srcOrd="5" destOrd="0" presId="urn:microsoft.com/office/officeart/2005/8/layout/radial1"/>
    <dgm:cxn modelId="{FC5BE1A9-8E79-45D6-90F1-13AC70298B25}" type="presParOf" srcId="{B3140BF6-99EC-46DD-838D-93377E86A03E}" destId="{28FC0BB5-E889-4514-88B3-0B3E996B7952}" srcOrd="0" destOrd="0" presId="urn:microsoft.com/office/officeart/2005/8/layout/radial1"/>
    <dgm:cxn modelId="{F01A6522-06A2-47EB-87C3-292EAF26DA11}" type="presParOf" srcId="{A2A7E1F2-75F9-4603-B8C2-312D6A8154E8}" destId="{C34ACEE7-EB9C-4D19-9EC5-D6FBA9689229}" srcOrd="6" destOrd="0" presId="urn:microsoft.com/office/officeart/2005/8/layout/radial1"/>
    <dgm:cxn modelId="{CD6028FA-1D4D-444E-9049-55359480D220}" type="presParOf" srcId="{A2A7E1F2-75F9-4603-B8C2-312D6A8154E8}" destId="{58E823CE-818A-4C0E-AE57-B18A8B655BB2}" srcOrd="7" destOrd="0" presId="urn:microsoft.com/office/officeart/2005/8/layout/radial1"/>
    <dgm:cxn modelId="{53A173DD-FCFD-4FED-BE74-8AF80FFCB30C}" type="presParOf" srcId="{58E823CE-818A-4C0E-AE57-B18A8B655BB2}" destId="{A999778C-0E80-4858-8721-2695CFDA7AE7}" srcOrd="0" destOrd="0" presId="urn:microsoft.com/office/officeart/2005/8/layout/radial1"/>
    <dgm:cxn modelId="{EE765C25-AB4C-46E3-88AC-78D3E5821AB7}" type="presParOf" srcId="{A2A7E1F2-75F9-4603-B8C2-312D6A8154E8}" destId="{ED30F466-ABFA-43D3-A79A-6886E632F174}" srcOrd="8" destOrd="0" presId="urn:microsoft.com/office/officeart/2005/8/layout/radial1"/>
    <dgm:cxn modelId="{555F7BB1-5B83-44B3-A918-3D205863299B}" type="presParOf" srcId="{A2A7E1F2-75F9-4603-B8C2-312D6A8154E8}" destId="{560822D4-9D9A-41E7-A107-278B2998A5C5}" srcOrd="9" destOrd="0" presId="urn:microsoft.com/office/officeart/2005/8/layout/radial1"/>
    <dgm:cxn modelId="{73FC8D44-195D-4E74-BD7B-A507AABD4006}" type="presParOf" srcId="{560822D4-9D9A-41E7-A107-278B2998A5C5}" destId="{15925116-E420-4732-A46B-A4B4A1EB8444}" srcOrd="0" destOrd="0" presId="urn:microsoft.com/office/officeart/2005/8/layout/radial1"/>
    <dgm:cxn modelId="{30313E83-6AAC-4BBC-B6E8-127605B2F7AC}" type="presParOf" srcId="{A2A7E1F2-75F9-4603-B8C2-312D6A8154E8}" destId="{29EB4113-6C25-4844-9F4B-212C3E31295D}" srcOrd="10" destOrd="0" presId="urn:microsoft.com/office/officeart/2005/8/layout/radial1"/>
    <dgm:cxn modelId="{426AF658-45D9-43AF-B1C1-5EA4100917B9}" type="presParOf" srcId="{A2A7E1F2-75F9-4603-B8C2-312D6A8154E8}" destId="{B6F58F3A-5B69-4B4C-B98D-AA88A2492BFF}" srcOrd="11" destOrd="0" presId="urn:microsoft.com/office/officeart/2005/8/layout/radial1"/>
    <dgm:cxn modelId="{50EDBB25-7973-446E-B127-8D258A74A9F0}" type="presParOf" srcId="{B6F58F3A-5B69-4B4C-B98D-AA88A2492BFF}" destId="{D665CF52-8D92-46D5-8D19-A539A42AE2A4}" srcOrd="0" destOrd="0" presId="urn:microsoft.com/office/officeart/2005/8/layout/radial1"/>
    <dgm:cxn modelId="{01B6967D-2CB9-418D-944B-D2C39AC8B55F}" type="presParOf" srcId="{A2A7E1F2-75F9-4603-B8C2-312D6A8154E8}" destId="{0F0A117B-4F08-4AB7-BE42-808892FE3581}" srcOrd="12" destOrd="0" presId="urn:microsoft.com/office/officeart/2005/8/layout/radial1"/>
    <dgm:cxn modelId="{09CC034B-6DD9-471A-90DA-4C8E0446DC4A}" type="presParOf" srcId="{A2A7E1F2-75F9-4603-B8C2-312D6A8154E8}" destId="{DF1055AE-329D-4EA1-B017-4035FA35FBE4}" srcOrd="13" destOrd="0" presId="urn:microsoft.com/office/officeart/2005/8/layout/radial1"/>
    <dgm:cxn modelId="{8C4981F5-FF5D-406F-AB28-CE5C52C17E35}" type="presParOf" srcId="{DF1055AE-329D-4EA1-B017-4035FA35FBE4}" destId="{71CB6515-E16D-4CAA-B481-FCD74CDA7A3D}" srcOrd="0" destOrd="0" presId="urn:microsoft.com/office/officeart/2005/8/layout/radial1"/>
    <dgm:cxn modelId="{C709F055-1ECC-4590-8D80-45B688B02199}" type="presParOf" srcId="{A2A7E1F2-75F9-4603-B8C2-312D6A8154E8}" destId="{16A6A476-9BC6-43AA-93F2-6155FDE6671E}" srcOrd="14" destOrd="0" presId="urn:microsoft.com/office/officeart/2005/8/layout/radial1"/>
    <dgm:cxn modelId="{6066F2EE-822A-401C-9F99-A769F3F61C99}" type="presParOf" srcId="{A2A7E1F2-75F9-4603-B8C2-312D6A8154E8}" destId="{3699FB4D-5D10-4E1D-AFD7-245D22D60C81}" srcOrd="15" destOrd="0" presId="urn:microsoft.com/office/officeart/2005/8/layout/radial1"/>
    <dgm:cxn modelId="{D649D892-B8BE-48C6-A798-2207B6D4CE83}" type="presParOf" srcId="{3699FB4D-5D10-4E1D-AFD7-245D22D60C81}" destId="{E4E73925-AD2F-414F-853F-DEBC0D1801B1}" srcOrd="0" destOrd="0" presId="urn:microsoft.com/office/officeart/2005/8/layout/radial1"/>
    <dgm:cxn modelId="{0F67090E-BFAA-4225-AE49-76880F30B81D}" type="presParOf" srcId="{A2A7E1F2-75F9-4603-B8C2-312D6A8154E8}" destId="{65669D0F-24C3-499F-9188-22BD696E17FC}" srcOrd="16" destOrd="0" presId="urn:microsoft.com/office/officeart/2005/8/layout/radial1"/>
    <dgm:cxn modelId="{A70E71DB-B5DF-4779-B754-210081782420}" type="presParOf" srcId="{A2A7E1F2-75F9-4603-B8C2-312D6A8154E8}" destId="{C676F3AF-9396-453E-9DE6-36CE1B071762}" srcOrd="17" destOrd="0" presId="urn:microsoft.com/office/officeart/2005/8/layout/radial1"/>
    <dgm:cxn modelId="{0320E166-6102-44A6-AA55-BE2B8B43986A}" type="presParOf" srcId="{C676F3AF-9396-453E-9DE6-36CE1B071762}" destId="{9528F5C3-D6AA-430A-8A27-F4069CCC0CA5}" srcOrd="0" destOrd="0" presId="urn:microsoft.com/office/officeart/2005/8/layout/radial1"/>
    <dgm:cxn modelId="{FB29CDA1-0D0F-4D13-8DC4-023041C6C736}" type="presParOf" srcId="{A2A7E1F2-75F9-4603-B8C2-312D6A8154E8}" destId="{9CA25413-A554-4710-9B48-1209AFEC5DD5}" srcOrd="18" destOrd="0" presId="urn:microsoft.com/office/officeart/2005/8/layout/radial1"/>
    <dgm:cxn modelId="{C4325FEB-569C-4F5B-A79A-C7FFB75AC516}" type="presParOf" srcId="{A2A7E1F2-75F9-4603-B8C2-312D6A8154E8}" destId="{F990EFA7-CF26-45DA-8CB9-1F91B6B90C22}" srcOrd="19" destOrd="0" presId="urn:microsoft.com/office/officeart/2005/8/layout/radial1"/>
    <dgm:cxn modelId="{2291476B-4B58-4D6B-B047-8883A22560E9}" type="presParOf" srcId="{F990EFA7-CF26-45DA-8CB9-1F91B6B90C22}" destId="{23E390DB-E50D-459A-8ED3-AFB6A6070BFF}" srcOrd="0" destOrd="0" presId="urn:microsoft.com/office/officeart/2005/8/layout/radial1"/>
    <dgm:cxn modelId="{6DB4EA5C-D19B-4EFD-B1BC-7613FD358480}" type="presParOf" srcId="{A2A7E1F2-75F9-4603-B8C2-312D6A8154E8}" destId="{A6D5F7A3-F8C6-43F7-865D-DEB5254B3FF0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A4A552-87C7-49F2-9BBC-E754D7E9F7EF}">
      <dsp:nvSpPr>
        <dsp:cNvPr id="0" name=""/>
        <dsp:cNvSpPr/>
      </dsp:nvSpPr>
      <dsp:spPr>
        <a:xfrm>
          <a:off x="3224758" y="1946361"/>
          <a:ext cx="2718779" cy="2701638"/>
        </a:xfrm>
        <a:prstGeom prst="ellipse">
          <a:avLst/>
        </a:prstGeom>
        <a:solidFill>
          <a:srgbClr val="99CC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000" b="1" u="sng" kern="1200" dirty="0">
              <a:solidFill>
                <a:schemeClr val="tx1"/>
              </a:solidFill>
              <a:latin typeface="SassoonPrimaryInfant" pitchFamily="2" charset="0"/>
            </a:rPr>
            <a:t>Working Scientifically</a:t>
          </a:r>
        </a:p>
        <a:p>
          <a:pPr marL="0" lvl="0" indent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000" b="1" u="sng" kern="1200" dirty="0">
              <a:solidFill>
                <a:schemeClr val="tx1"/>
              </a:solidFill>
              <a:latin typeface="SassoonPrimaryInfant" pitchFamily="2" charset="0"/>
            </a:rPr>
            <a:t>See year group overviews</a:t>
          </a:r>
        </a:p>
      </dsp:txBody>
      <dsp:txXfrm>
        <a:off x="3622914" y="2342007"/>
        <a:ext cx="1922467" cy="1910346"/>
      </dsp:txXfrm>
    </dsp:sp>
    <dsp:sp modelId="{BB5BAAA1-BC11-4B77-9B12-82255125A7BD}">
      <dsp:nvSpPr>
        <dsp:cNvPr id="0" name=""/>
        <dsp:cNvSpPr/>
      </dsp:nvSpPr>
      <dsp:spPr>
        <a:xfrm rot="15804245">
          <a:off x="4273603" y="1804370"/>
          <a:ext cx="278721" cy="24765"/>
        </a:xfrm>
        <a:custGeom>
          <a:avLst/>
          <a:gdLst/>
          <a:ahLst/>
          <a:cxnLst/>
          <a:rect l="0" t="0" r="0" b="0"/>
          <a:pathLst>
            <a:path>
              <a:moveTo>
                <a:pt x="0" y="12382"/>
              </a:moveTo>
              <a:lnTo>
                <a:pt x="278721" y="12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4405995" y="1809785"/>
        <a:ext cx="13936" cy="13936"/>
      </dsp:txXfrm>
    </dsp:sp>
    <dsp:sp modelId="{01C2BA21-8F94-42E1-839B-ABF1975B8B33}">
      <dsp:nvSpPr>
        <dsp:cNvPr id="0" name=""/>
        <dsp:cNvSpPr/>
      </dsp:nvSpPr>
      <dsp:spPr>
        <a:xfrm>
          <a:off x="3344079" y="54496"/>
          <a:ext cx="1918437" cy="1627707"/>
        </a:xfrm>
        <a:prstGeom prst="ellipse">
          <a:avLst/>
        </a:prstGeom>
        <a:solidFill>
          <a:srgbClr val="FF99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latin typeface="SassoonPrimaryInfant" pitchFamily="2" charset="0"/>
            </a:rPr>
            <a:t>Living things and their habitats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3625028" y="292868"/>
        <a:ext cx="1356539" cy="1150963"/>
      </dsp:txXfrm>
    </dsp:sp>
    <dsp:sp modelId="{775197D3-98DA-4527-897A-E67196B05067}">
      <dsp:nvSpPr>
        <dsp:cNvPr id="0" name=""/>
        <dsp:cNvSpPr/>
      </dsp:nvSpPr>
      <dsp:spPr>
        <a:xfrm rot="17838520">
          <a:off x="4926637" y="1626421"/>
          <a:ext cx="1027560" cy="24765"/>
        </a:xfrm>
        <a:custGeom>
          <a:avLst/>
          <a:gdLst/>
          <a:ahLst/>
          <a:cxnLst/>
          <a:rect l="0" t="0" r="0" b="0"/>
          <a:pathLst>
            <a:path>
              <a:moveTo>
                <a:pt x="0" y="12382"/>
              </a:moveTo>
              <a:lnTo>
                <a:pt x="1027560" y="12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14728" y="1613115"/>
        <a:ext cx="51378" cy="51378"/>
      </dsp:txXfrm>
    </dsp:sp>
    <dsp:sp modelId="{354F7C16-D9A3-43F7-AD3F-714542E00767}">
      <dsp:nvSpPr>
        <dsp:cNvPr id="0" name=""/>
        <dsp:cNvSpPr/>
      </dsp:nvSpPr>
      <dsp:spPr>
        <a:xfrm>
          <a:off x="5305508" y="0"/>
          <a:ext cx="1319202" cy="1245218"/>
        </a:xfrm>
        <a:prstGeom prst="ellipse">
          <a:avLst/>
        </a:prstGeom>
        <a:solidFill>
          <a:srgbClr val="FF9933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Electricity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5498701" y="182358"/>
        <a:ext cx="932816" cy="880502"/>
      </dsp:txXfrm>
    </dsp:sp>
    <dsp:sp modelId="{B3140BF6-99EC-46DD-838D-93377E86A03E}">
      <dsp:nvSpPr>
        <dsp:cNvPr id="0" name=""/>
        <dsp:cNvSpPr/>
      </dsp:nvSpPr>
      <dsp:spPr>
        <a:xfrm rot="19393827">
          <a:off x="5641669" y="2385838"/>
          <a:ext cx="290948" cy="24765"/>
        </a:xfrm>
        <a:custGeom>
          <a:avLst/>
          <a:gdLst/>
          <a:ahLst/>
          <a:cxnLst/>
          <a:rect l="0" t="0" r="0" b="0"/>
          <a:pathLst>
            <a:path>
              <a:moveTo>
                <a:pt x="0" y="12382"/>
              </a:moveTo>
              <a:lnTo>
                <a:pt x="290948" y="12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779869" y="2390947"/>
        <a:ext cx="14547" cy="14547"/>
      </dsp:txXfrm>
    </dsp:sp>
    <dsp:sp modelId="{C34ACEE7-EB9C-4D19-9EC5-D6FBA9689229}">
      <dsp:nvSpPr>
        <dsp:cNvPr id="0" name=""/>
        <dsp:cNvSpPr/>
      </dsp:nvSpPr>
      <dsp:spPr>
        <a:xfrm>
          <a:off x="5782248" y="1250377"/>
          <a:ext cx="1289668" cy="13392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0" kern="1200"/>
        </a:p>
      </dsp:txBody>
      <dsp:txXfrm>
        <a:off x="5971116" y="1446510"/>
        <a:ext cx="911932" cy="947011"/>
      </dsp:txXfrm>
    </dsp:sp>
    <dsp:sp modelId="{58E823CE-818A-4C0E-AE57-B18A8B655BB2}">
      <dsp:nvSpPr>
        <dsp:cNvPr id="0" name=""/>
        <dsp:cNvSpPr/>
      </dsp:nvSpPr>
      <dsp:spPr>
        <a:xfrm rot="20576403">
          <a:off x="5856507" y="2709502"/>
          <a:ext cx="1204655" cy="24765"/>
        </a:xfrm>
        <a:custGeom>
          <a:avLst/>
          <a:gdLst/>
          <a:ahLst/>
          <a:cxnLst/>
          <a:rect l="0" t="0" r="0" b="0"/>
          <a:pathLst>
            <a:path>
              <a:moveTo>
                <a:pt x="0" y="12382"/>
              </a:moveTo>
              <a:lnTo>
                <a:pt x="1204655" y="12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28718" y="2691769"/>
        <a:ext cx="60232" cy="60232"/>
      </dsp:txXfrm>
    </dsp:sp>
    <dsp:sp modelId="{ED30F466-ABFA-43D3-A79A-6886E632F174}">
      <dsp:nvSpPr>
        <dsp:cNvPr id="0" name=""/>
        <dsp:cNvSpPr/>
      </dsp:nvSpPr>
      <dsp:spPr>
        <a:xfrm>
          <a:off x="7006950" y="1769218"/>
          <a:ext cx="1217325" cy="1195360"/>
        </a:xfrm>
        <a:prstGeom prst="ellipse">
          <a:avLst/>
        </a:prstGeom>
        <a:solidFill>
          <a:srgbClr val="FF990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Seasonal changes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none" kern="1200" dirty="0">
              <a:solidFill>
                <a:srgbClr val="002060"/>
              </a:solidFill>
              <a:effectLst/>
              <a:latin typeface="SassoonPrimaryInfant" pitchFamily="2" charset="0"/>
            </a:rPr>
            <a:t>Y1</a:t>
          </a:r>
          <a:endParaRPr lang="en-GB" sz="600" b="1" u="sng" kern="1200" dirty="0">
            <a:solidFill>
              <a:srgbClr val="002060"/>
            </a:solidFill>
            <a:effectLst/>
            <a:latin typeface="SassoonPrimaryInfant" pitchFamily="2" charset="0"/>
          </a:endParaRPr>
        </a:p>
      </dsp:txBody>
      <dsp:txXfrm>
        <a:off x="7185223" y="1944274"/>
        <a:ext cx="860779" cy="845248"/>
      </dsp:txXfrm>
    </dsp:sp>
    <dsp:sp modelId="{560822D4-9D9A-41E7-A107-278B2998A5C5}">
      <dsp:nvSpPr>
        <dsp:cNvPr id="0" name=""/>
        <dsp:cNvSpPr/>
      </dsp:nvSpPr>
      <dsp:spPr>
        <a:xfrm rot="559479">
          <a:off x="5924731" y="3512615"/>
          <a:ext cx="93753" cy="24765"/>
        </a:xfrm>
        <a:custGeom>
          <a:avLst/>
          <a:gdLst/>
          <a:ahLst/>
          <a:cxnLst/>
          <a:rect l="0" t="0" r="0" b="0"/>
          <a:pathLst>
            <a:path>
              <a:moveTo>
                <a:pt x="0" y="12382"/>
              </a:moveTo>
              <a:lnTo>
                <a:pt x="93753" y="12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69263" y="3522654"/>
        <a:ext cx="4687" cy="4687"/>
      </dsp:txXfrm>
    </dsp:sp>
    <dsp:sp modelId="{29EB4113-6C25-4844-9F4B-212C3E31295D}">
      <dsp:nvSpPr>
        <dsp:cNvPr id="0" name=""/>
        <dsp:cNvSpPr/>
      </dsp:nvSpPr>
      <dsp:spPr>
        <a:xfrm>
          <a:off x="6005037" y="2860876"/>
          <a:ext cx="1723855" cy="1622275"/>
        </a:xfrm>
        <a:prstGeom prst="ellipse">
          <a:avLst/>
        </a:prstGeom>
        <a:solidFill>
          <a:srgbClr val="CC99FF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u="sng" kern="1200" dirty="0">
            <a:solidFill>
              <a:schemeClr val="tx1"/>
            </a:solidFill>
            <a:latin typeface="SassoonPrimaryInfant" pitchFamily="2" charset="0"/>
          </a:endParaRPr>
        </a:p>
      </dsp:txBody>
      <dsp:txXfrm>
        <a:off x="6257490" y="3098453"/>
        <a:ext cx="1218949" cy="1147121"/>
      </dsp:txXfrm>
    </dsp:sp>
    <dsp:sp modelId="{B6F58F3A-5B69-4B4C-B98D-AA88A2492BFF}">
      <dsp:nvSpPr>
        <dsp:cNvPr id="0" name=""/>
        <dsp:cNvSpPr/>
      </dsp:nvSpPr>
      <dsp:spPr>
        <a:xfrm rot="2192181">
          <a:off x="5535861" y="4510537"/>
          <a:ext cx="1405166" cy="24765"/>
        </a:xfrm>
        <a:custGeom>
          <a:avLst/>
          <a:gdLst/>
          <a:ahLst/>
          <a:cxnLst/>
          <a:rect l="0" t="0" r="0" b="0"/>
          <a:pathLst>
            <a:path>
              <a:moveTo>
                <a:pt x="0" y="12382"/>
              </a:moveTo>
              <a:lnTo>
                <a:pt x="1405166" y="12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203315" y="4487791"/>
        <a:ext cx="70258" cy="70258"/>
      </dsp:txXfrm>
    </dsp:sp>
    <dsp:sp modelId="{0F0A117B-4F08-4AB7-BE42-808892FE3581}">
      <dsp:nvSpPr>
        <dsp:cNvPr id="0" name=""/>
        <dsp:cNvSpPr/>
      </dsp:nvSpPr>
      <dsp:spPr>
        <a:xfrm>
          <a:off x="6659185" y="4598482"/>
          <a:ext cx="1558496" cy="1627123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Evolution and Inheritance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GB" sz="14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6887421" y="4836769"/>
        <a:ext cx="1102024" cy="1150549"/>
      </dsp:txXfrm>
    </dsp:sp>
    <dsp:sp modelId="{DF1055AE-329D-4EA1-B017-4035FA35FBE4}">
      <dsp:nvSpPr>
        <dsp:cNvPr id="0" name=""/>
        <dsp:cNvSpPr/>
      </dsp:nvSpPr>
      <dsp:spPr>
        <a:xfrm rot="3619296">
          <a:off x="5200876" y="4551668"/>
          <a:ext cx="210497" cy="24765"/>
        </a:xfrm>
        <a:custGeom>
          <a:avLst/>
          <a:gdLst/>
          <a:ahLst/>
          <a:cxnLst/>
          <a:rect l="0" t="0" r="0" b="0"/>
          <a:pathLst>
            <a:path>
              <a:moveTo>
                <a:pt x="0" y="12382"/>
              </a:moveTo>
              <a:lnTo>
                <a:pt x="210497" y="12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00862" y="4558788"/>
        <a:ext cx="10524" cy="10524"/>
      </dsp:txXfrm>
    </dsp:sp>
    <dsp:sp modelId="{16A6A476-9BC6-43AA-93F2-6155FDE6671E}">
      <dsp:nvSpPr>
        <dsp:cNvPr id="0" name=""/>
        <dsp:cNvSpPr/>
      </dsp:nvSpPr>
      <dsp:spPr>
        <a:xfrm>
          <a:off x="5006229" y="4560090"/>
          <a:ext cx="1407531" cy="1425282"/>
        </a:xfrm>
        <a:prstGeom prst="ellipse">
          <a:avLst/>
        </a:prstGeom>
        <a:solidFill>
          <a:srgbClr val="969696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u="sng" kern="1200" dirty="0">
              <a:solidFill>
                <a:schemeClr val="tx1"/>
              </a:solidFill>
              <a:effectLst/>
              <a:latin typeface="SassoonPrimaryInfant" pitchFamily="2" charset="0"/>
            </a:rPr>
            <a:t>Light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b="1" u="sng" kern="1200" dirty="0">
            <a:solidFill>
              <a:schemeClr val="tx1"/>
            </a:solidFill>
            <a:effectLst/>
            <a:latin typeface="SassoonPrimaryInfant" pitchFamily="2" charset="0"/>
          </a:endParaRPr>
        </a:p>
      </dsp:txBody>
      <dsp:txXfrm>
        <a:off x="5212357" y="4768818"/>
        <a:ext cx="995275" cy="1007826"/>
      </dsp:txXfrm>
    </dsp:sp>
    <dsp:sp modelId="{3699FB4D-5D10-4E1D-AFD7-245D22D60C81}">
      <dsp:nvSpPr>
        <dsp:cNvPr id="0" name=""/>
        <dsp:cNvSpPr/>
      </dsp:nvSpPr>
      <dsp:spPr>
        <a:xfrm rot="8409758">
          <a:off x="2261256" y="4617840"/>
          <a:ext cx="1450084" cy="24765"/>
        </a:xfrm>
        <a:custGeom>
          <a:avLst/>
          <a:gdLst/>
          <a:ahLst/>
          <a:cxnLst/>
          <a:rect l="0" t="0" r="0" b="0"/>
          <a:pathLst>
            <a:path>
              <a:moveTo>
                <a:pt x="0" y="12382"/>
              </a:moveTo>
              <a:lnTo>
                <a:pt x="1450084" y="12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950047" y="4593971"/>
        <a:ext cx="72504" cy="72504"/>
      </dsp:txXfrm>
    </dsp:sp>
    <dsp:sp modelId="{65669D0F-24C3-499F-9188-22BD696E17FC}">
      <dsp:nvSpPr>
        <dsp:cNvPr id="0" name=""/>
        <dsp:cNvSpPr/>
      </dsp:nvSpPr>
      <dsp:spPr>
        <a:xfrm>
          <a:off x="1308787" y="4906314"/>
          <a:ext cx="1291744" cy="1169158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/>
        </a:p>
      </dsp:txBody>
      <dsp:txXfrm>
        <a:off x="1497959" y="5077533"/>
        <a:ext cx="913400" cy="826720"/>
      </dsp:txXfrm>
    </dsp:sp>
    <dsp:sp modelId="{C676F3AF-9396-453E-9DE6-36CE1B071762}">
      <dsp:nvSpPr>
        <dsp:cNvPr id="0" name=""/>
        <dsp:cNvSpPr/>
      </dsp:nvSpPr>
      <dsp:spPr>
        <a:xfrm rot="11809576">
          <a:off x="2541173" y="2781690"/>
          <a:ext cx="758719" cy="24765"/>
        </a:xfrm>
        <a:custGeom>
          <a:avLst/>
          <a:gdLst/>
          <a:ahLst/>
          <a:cxnLst/>
          <a:rect l="0" t="0" r="0" b="0"/>
          <a:pathLst>
            <a:path>
              <a:moveTo>
                <a:pt x="0" y="12382"/>
              </a:moveTo>
              <a:lnTo>
                <a:pt x="758719" y="12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901565" y="2775105"/>
        <a:ext cx="37935" cy="37935"/>
      </dsp:txXfrm>
    </dsp:sp>
    <dsp:sp modelId="{9CA25413-A554-4710-9B48-1209AFEC5DD5}">
      <dsp:nvSpPr>
        <dsp:cNvPr id="0" name=""/>
        <dsp:cNvSpPr/>
      </dsp:nvSpPr>
      <dsp:spPr>
        <a:xfrm>
          <a:off x="1053675" y="1681454"/>
          <a:ext cx="1535637" cy="1560497"/>
        </a:xfrm>
        <a:prstGeom prst="ellips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 dirty="0"/>
        </a:p>
      </dsp:txBody>
      <dsp:txXfrm>
        <a:off x="1278564" y="1909983"/>
        <a:ext cx="1085859" cy="1103439"/>
      </dsp:txXfrm>
    </dsp:sp>
    <dsp:sp modelId="{F990EFA7-CF26-45DA-8CB9-1F91B6B90C22}">
      <dsp:nvSpPr>
        <dsp:cNvPr id="0" name=""/>
        <dsp:cNvSpPr/>
      </dsp:nvSpPr>
      <dsp:spPr>
        <a:xfrm rot="13674533">
          <a:off x="3065088" y="2008076"/>
          <a:ext cx="731626" cy="24765"/>
        </a:xfrm>
        <a:custGeom>
          <a:avLst/>
          <a:gdLst/>
          <a:ahLst/>
          <a:cxnLst/>
          <a:rect l="0" t="0" r="0" b="0"/>
          <a:pathLst>
            <a:path>
              <a:moveTo>
                <a:pt x="0" y="12382"/>
              </a:moveTo>
              <a:lnTo>
                <a:pt x="731626" y="12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412610" y="2002168"/>
        <a:ext cx="36581" cy="36581"/>
      </dsp:txXfrm>
    </dsp:sp>
    <dsp:sp modelId="{A6D5F7A3-F8C6-43F7-865D-DEB5254B3FF0}">
      <dsp:nvSpPr>
        <dsp:cNvPr id="0" name=""/>
        <dsp:cNvSpPr/>
      </dsp:nvSpPr>
      <dsp:spPr>
        <a:xfrm>
          <a:off x="2045511" y="532104"/>
          <a:ext cx="1353572" cy="1407767"/>
        </a:xfrm>
        <a:prstGeom prst="ellipse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400" b="1" u="sng" kern="1200" dirty="0">
              <a:solidFill>
                <a:schemeClr val="tx1"/>
              </a:solidFill>
              <a:latin typeface="SassoonPrimaryInfant" pitchFamily="2" charset="0"/>
            </a:rPr>
            <a:t>Earth and space</a:t>
          </a:r>
        </a:p>
        <a:p>
          <a:pPr defTabSz="2533650">
            <a:spcBef>
              <a:spcPct val="0"/>
            </a:spcBef>
            <a:buNone/>
          </a:pPr>
          <a:endParaRPr lang="en-US" kern="1200" dirty="0"/>
        </a:p>
      </dsp:txBody>
      <dsp:txXfrm>
        <a:off x="2243737" y="738267"/>
        <a:ext cx="957120" cy="9954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90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50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95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81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308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82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56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111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20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98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90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BC0EF-F754-41E0-9703-6BA6AC40BC78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C1C1-D592-4111-AB36-399A17399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19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diagramLayout" Target="../diagrams/layout1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diagramData" Target="../diagrams/data1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jpeg"/><Relationship Id="rId19" Type="http://schemas.openxmlformats.org/officeDocument/2006/relationships/image" Target="../media/image13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jpeg"/><Relationship Id="rId14" Type="http://schemas.openxmlformats.org/officeDocument/2006/relationships/image" Target="../media/image8.png"/><Relationship Id="rId22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14705493"/>
              </p:ext>
            </p:extLst>
          </p:nvPr>
        </p:nvGraphicFramePr>
        <p:xfrm>
          <a:off x="1152584" y="345314"/>
          <a:ext cx="9034318" cy="6525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969" y="6073539"/>
            <a:ext cx="2103245" cy="553998"/>
          </a:xfrm>
          <a:prstGeom prst="rect">
            <a:avLst/>
          </a:prstGeom>
          <a:noFill/>
          <a:ln w="19050" cmpd="thickThin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u="sng" dirty="0">
                <a:latin typeface="SassoonPrimaryInfant" pitchFamily="2" charset="0"/>
              </a:rPr>
              <a:t>Light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dirty="0">
                <a:latin typeface="SassoonPrimaryInfant" pitchFamily="2" charset="0"/>
              </a:rPr>
              <a:t>Light and shadow (Y3)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dirty="0">
                <a:latin typeface="SassoonPrimaryInfant" pitchFamily="2" charset="0"/>
              </a:rPr>
              <a:t>Light and Sight (Y6)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575" y="1061461"/>
            <a:ext cx="2085326" cy="1169551"/>
          </a:xfrm>
          <a:prstGeom prst="rect">
            <a:avLst/>
          </a:prstGeom>
          <a:noFill/>
          <a:ln w="19050" cmpd="thickThin">
            <a:solidFill>
              <a:srgbClr val="FF7C8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Living things and their Habitats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Living Things (Y2)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Habitats (Y2)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Grouping Living Things (Y4)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Dangers to Living Things (Y4)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Life Cycles (Y5)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Classifying Living Things (Y6)</a:t>
            </a:r>
          </a:p>
        </p:txBody>
      </p:sp>
      <p:pic>
        <p:nvPicPr>
          <p:cNvPr id="46" name="Picture 34" descr="Standing Human Body Silhouette 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1848" y="3350327"/>
            <a:ext cx="246565" cy="246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48" descr="Burnt Paper Background White - Paper Png No Background - Free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7194665" y="3393669"/>
            <a:ext cx="15561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SassoonPrimaryInfant" pitchFamily="2" charset="0"/>
              </a:rPr>
              <a:t>Animals, </a:t>
            </a:r>
          </a:p>
          <a:p>
            <a:pPr algn="ctr"/>
            <a:r>
              <a:rPr lang="en-GB" sz="1400" b="1" u="sng" dirty="0">
                <a:latin typeface="SassoonPrimaryInfant" pitchFamily="2" charset="0"/>
              </a:rPr>
              <a:t>including </a:t>
            </a:r>
          </a:p>
          <a:p>
            <a:pPr algn="ctr"/>
            <a:r>
              <a:rPr lang="en-GB" sz="1400" b="1" u="sng" dirty="0">
                <a:latin typeface="SassoonPrimaryInfant" pitchFamily="2" charset="0"/>
              </a:rPr>
              <a:t>humans</a:t>
            </a:r>
          </a:p>
          <a:p>
            <a:pPr algn="ctr"/>
            <a:endParaRPr lang="en-GB" dirty="0"/>
          </a:p>
        </p:txBody>
      </p:sp>
      <p:pic>
        <p:nvPicPr>
          <p:cNvPr id="49" name="Picture 34" descr="Standing Human Body Silhouette 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0102" y="3473610"/>
            <a:ext cx="371966" cy="37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2" descr="Wild animals png, Picture #380963 wild animals 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391" y="3560102"/>
            <a:ext cx="376376" cy="240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9563270" y="3260605"/>
            <a:ext cx="2341771" cy="1323439"/>
          </a:xfrm>
          <a:prstGeom prst="rect">
            <a:avLst/>
          </a:prstGeom>
          <a:ln w="19050" cmpd="thickThin">
            <a:solidFill>
              <a:srgbClr val="CC66FF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Animals, including humans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Parts of Animals (Y1)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Types of Animals (Y1)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Feeding and Exercise (Y2)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Movement and Feeding (Y3)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Human Nutrition (Y4)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Life Cycles (Y5)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Our bodies (Y6)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509816" y="937637"/>
            <a:ext cx="2421169" cy="507831"/>
          </a:xfrm>
          <a:prstGeom prst="rect">
            <a:avLst/>
          </a:prstGeom>
          <a:noFill/>
          <a:ln w="19050" cmpd="thickThin">
            <a:solidFill>
              <a:srgbClr val="FFCC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900" u="sng" dirty="0">
                <a:latin typeface="SassoonPrimaryInfant" pitchFamily="2" charset="0"/>
              </a:rPr>
              <a:t>Electricity</a:t>
            </a:r>
          </a:p>
          <a:p>
            <a:pPr lvl="0"/>
            <a:r>
              <a:rPr lang="en-GB" sz="900" dirty="0">
                <a:latin typeface="SassoonPrimaryInfant" pitchFamily="2" charset="0"/>
              </a:rPr>
              <a:t>Electricity (Y4)</a:t>
            </a:r>
          </a:p>
          <a:p>
            <a:pPr lvl="0"/>
            <a:r>
              <a:rPr lang="en-GB" sz="900" dirty="0">
                <a:latin typeface="SassoonPrimaryInfant" pitchFamily="2" charset="0"/>
              </a:rPr>
              <a:t>Changing Circuits (Y6)</a:t>
            </a:r>
          </a:p>
        </p:txBody>
      </p:sp>
      <p:pic>
        <p:nvPicPr>
          <p:cNvPr id="29" name="Picture 19" descr="5th Grade Life Science: Ecosystems Uni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066" y="476579"/>
            <a:ext cx="423351" cy="235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19" descr="5th Grade Life Science: Ecosystems Uni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524" y="1134294"/>
            <a:ext cx="289934" cy="11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Transparent Background Electricity Clip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462" y="371561"/>
            <a:ext cx="227263" cy="22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6" descr="Transparent Background Electricity Clip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7842" y="996658"/>
            <a:ext cx="212863" cy="212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/>
          <p:cNvSpPr txBox="1"/>
          <p:nvPr/>
        </p:nvSpPr>
        <p:spPr>
          <a:xfrm>
            <a:off x="9546604" y="4811430"/>
            <a:ext cx="2347170" cy="553998"/>
          </a:xfrm>
          <a:prstGeom prst="rect">
            <a:avLst/>
          </a:prstGeom>
          <a:noFill/>
          <a:ln w="19050" cmpd="thickThin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Evolution and Inheritance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Evolution (Y6)</a:t>
            </a:r>
          </a:p>
          <a:p>
            <a:pPr lvl="0"/>
            <a:endParaRPr lang="en-GB" sz="1000" u="sng" dirty="0">
              <a:latin typeface="SassoonPrimaryInfant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25792" y="281220"/>
            <a:ext cx="1321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u="sng" dirty="0">
                <a:solidFill>
                  <a:schemeClr val="tx2"/>
                </a:solidFill>
                <a:latin typeface="SassoonPrimaryInfant" pitchFamily="2" charset="0"/>
              </a:rPr>
              <a:t>Science</a:t>
            </a:r>
          </a:p>
        </p:txBody>
      </p:sp>
      <p:pic>
        <p:nvPicPr>
          <p:cNvPr id="1027" name="Picture 3" descr="Biology Clipart Evolution Biology - Human Evolution , Transparent ...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0952" y="5001402"/>
            <a:ext cx="314201" cy="187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lip Art Transparent Background Light Bulb Png, Png Download ...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727" y="4957449"/>
            <a:ext cx="253679" cy="257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7" descr="Clip Art Transparent Background Light Bulb Png, Png Download ...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499" y="6167273"/>
            <a:ext cx="205172" cy="207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3" descr="Biology Clipart Evolution Biology - Human Evolution , Transparent ...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8313" y="4860650"/>
            <a:ext cx="295960" cy="176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3" name="Group 52"/>
          <p:cNvGrpSpPr/>
          <p:nvPr/>
        </p:nvGrpSpPr>
        <p:grpSpPr>
          <a:xfrm>
            <a:off x="4075677" y="4964738"/>
            <a:ext cx="1642146" cy="1530662"/>
            <a:chOff x="3551529" y="78090"/>
            <a:chExt cx="2002029" cy="1785708"/>
          </a:xfrm>
        </p:grpSpPr>
        <p:sp>
          <p:nvSpPr>
            <p:cNvPr id="54" name="Oval 53"/>
            <p:cNvSpPr/>
            <p:nvPr/>
          </p:nvSpPr>
          <p:spPr>
            <a:xfrm>
              <a:off x="3551529" y="78090"/>
              <a:ext cx="2002029" cy="1785708"/>
            </a:xfrm>
            <a:prstGeom prst="ellipse">
              <a:avLst/>
            </a:prstGeom>
            <a:solidFill>
              <a:srgbClr val="FFFF66"/>
            </a:solidFill>
            <a:ln>
              <a:solidFill>
                <a:schemeClr val="tx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Oval 4"/>
            <p:cNvSpPr txBox="1"/>
            <p:nvPr/>
          </p:nvSpPr>
          <p:spPr>
            <a:xfrm>
              <a:off x="3844719" y="339601"/>
              <a:ext cx="1415649" cy="12626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400" b="1" u="sng" kern="1200" dirty="0">
                  <a:solidFill>
                    <a:schemeClr val="tx1"/>
                  </a:solidFill>
                  <a:latin typeface="SassoonPrimaryInfant" pitchFamily="2" charset="0"/>
                </a:rPr>
                <a:t>Plants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400" b="1" u="sng" kern="1200" dirty="0">
                <a:solidFill>
                  <a:schemeClr val="tx1"/>
                </a:solidFill>
                <a:latin typeface="SassoonPrimaryInfant" pitchFamily="2" charset="0"/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400" b="1" u="sng" kern="1200" dirty="0">
                <a:solidFill>
                  <a:schemeClr val="tx1"/>
                </a:solidFill>
                <a:latin typeface="SassoonPrimaryInfant" pitchFamily="2" charset="0"/>
              </a:endParaRPr>
            </a:p>
          </p:txBody>
        </p:sp>
      </p:grpSp>
      <p:sp>
        <p:nvSpPr>
          <p:cNvPr id="57" name="Oval 56"/>
          <p:cNvSpPr/>
          <p:nvPr/>
        </p:nvSpPr>
        <p:spPr>
          <a:xfrm>
            <a:off x="2620916" y="3625081"/>
            <a:ext cx="1607405" cy="1504778"/>
          </a:xfrm>
          <a:prstGeom prst="ellipse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lvl="0" algn="ctr" defTabSz="6223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en-GB" sz="1400" b="1" u="sng" dirty="0">
                <a:solidFill>
                  <a:schemeClr val="tx1"/>
                </a:solidFill>
                <a:latin typeface="SassoonPrimaryInfant" pitchFamily="2" charset="0"/>
              </a:rPr>
              <a:t>Everyday </a:t>
            </a:r>
          </a:p>
          <a:p>
            <a:pPr lvl="0" algn="ctr" defTabSz="6223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en-GB" sz="1400" b="1" u="sng" dirty="0">
                <a:solidFill>
                  <a:schemeClr val="tx1"/>
                </a:solidFill>
                <a:latin typeface="SassoonPrimaryInfant" pitchFamily="2" charset="0"/>
              </a:rPr>
              <a:t>Materials</a:t>
            </a:r>
          </a:p>
          <a:p>
            <a:endParaRPr lang="en-GB" dirty="0"/>
          </a:p>
        </p:txBody>
      </p:sp>
      <p:pic>
        <p:nvPicPr>
          <p:cNvPr id="59" name="Picture 58" descr="Seasons Of The Year Tree · Free vector graphic on Pixabay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514" y="2101645"/>
            <a:ext cx="334506" cy="336081"/>
          </a:xfrm>
          <a:prstGeom prst="rect">
            <a:avLst/>
          </a:prstGeom>
        </p:spPr>
      </p:pic>
      <p:pic>
        <p:nvPicPr>
          <p:cNvPr id="60" name="Picture 59" descr="Sapling Plant Growing · Free vector graphic on Pixabay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178" y="5054842"/>
            <a:ext cx="407715" cy="252710"/>
          </a:xfrm>
          <a:prstGeom prst="rect">
            <a:avLst/>
          </a:prstGeom>
        </p:spPr>
      </p:pic>
      <p:pic>
        <p:nvPicPr>
          <p:cNvPr id="61" name="Picture 10" descr="Metal Work Clipart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1281">
            <a:off x="3398450" y="3675204"/>
            <a:ext cx="244207" cy="17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6" descr="Stick clipart transparent background, Stick transparent background ...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89703">
            <a:off x="3401344" y="4610999"/>
            <a:ext cx="253796" cy="253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7029094" y="1774607"/>
            <a:ext cx="10750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u="sng" dirty="0">
                <a:latin typeface="SassoonPrimaryInfant" pitchFamily="2" charset="0"/>
              </a:rPr>
              <a:t>Forces and </a:t>
            </a:r>
          </a:p>
          <a:p>
            <a:pPr algn="ctr"/>
            <a:r>
              <a:rPr lang="en-GB" sz="1400" b="1" u="sng" dirty="0">
                <a:latin typeface="SassoonPrimaryInfant" pitchFamily="2" charset="0"/>
              </a:rPr>
              <a:t>Magnets</a:t>
            </a:r>
          </a:p>
        </p:txBody>
      </p:sp>
      <p:pic>
        <p:nvPicPr>
          <p:cNvPr id="63" name="Picture 2" descr="Transparent Background Magnet Clipart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085" y="1598417"/>
            <a:ext cx="262073" cy="262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0" descr="Free Sound Cliparts, Download Free Clip Art, Free Clip Art on ...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864" y="5370906"/>
            <a:ext cx="215627" cy="215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2692468" y="5501798"/>
            <a:ext cx="863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latin typeface="SassoonPrimaryInfant" pitchFamily="2" charset="0"/>
              </a:rPr>
              <a:t>Sound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2403382" y="2172687"/>
            <a:ext cx="12418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u="sng" dirty="0">
                <a:latin typeface="SassoonPrimaryInfant" pitchFamily="2" charset="0"/>
              </a:rPr>
              <a:t>States of Matter &amp; Properties and changes of materials</a:t>
            </a:r>
          </a:p>
        </p:txBody>
      </p:sp>
      <p:pic>
        <p:nvPicPr>
          <p:cNvPr id="65" name="Picture 20" descr="Free Sound Cliparts, Download Free Clip Art, Free Clip Art on ...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431" y="5307552"/>
            <a:ext cx="278981" cy="278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7410524" y="4064221"/>
            <a:ext cx="1460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FF00"/>
                </a:solidFill>
              </a:rPr>
              <a:t>Y1, Y2, Y3, Y4, Y5, Y6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16163" y="5730068"/>
            <a:ext cx="1115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Y1, Y2, Y3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41287" y="2273606"/>
            <a:ext cx="809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FF00"/>
                </a:solidFill>
              </a:rPr>
              <a:t>Y3, Y5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6782" y="2872997"/>
            <a:ext cx="2134119" cy="1015663"/>
          </a:xfrm>
          <a:prstGeom prst="rect">
            <a:avLst/>
          </a:prstGeom>
          <a:noFill/>
          <a:ln w="19050" cmpd="thickThin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u="sng" dirty="0">
                <a:latin typeface="SassoonPrimaryInfant" pitchFamily="2" charset="0"/>
              </a:rPr>
              <a:t>States of Matter/ Changes of materials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en-GB" sz="1000" dirty="0">
                <a:latin typeface="SassoonPrimaryInfant" pitchFamily="2" charset="0"/>
              </a:rPr>
              <a:t>Changes of State (Y4)</a:t>
            </a:r>
          </a:p>
          <a:p>
            <a:r>
              <a:rPr lang="en-GB" sz="1000" dirty="0">
                <a:latin typeface="SassoonPrimaryInfant" pitchFamily="2" charset="0"/>
              </a:rPr>
              <a:t>Types of Change (Y5)</a:t>
            </a:r>
          </a:p>
          <a:p>
            <a:r>
              <a:rPr lang="en-GB" sz="1000" dirty="0">
                <a:latin typeface="SassoonPrimaryInfant" pitchFamily="2" charset="0"/>
              </a:rPr>
              <a:t>Separating Mixtures (Y5)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endParaRPr lang="en-GB" sz="1000" dirty="0">
              <a:solidFill>
                <a:srgbClr val="FF0000"/>
              </a:solidFill>
              <a:latin typeface="SassoonPrimaryInfant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543356" y="1641570"/>
            <a:ext cx="2423781" cy="553998"/>
          </a:xfrm>
          <a:prstGeom prst="rect">
            <a:avLst/>
          </a:prstGeom>
          <a:noFill/>
          <a:ln w="19050" cmpd="thickThin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Forces and Magnets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Magnets and Forces (Y3)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Forces (Y5)</a:t>
            </a:r>
            <a:endParaRPr lang="en-GB" sz="1000" u="sng" dirty="0">
              <a:latin typeface="SassoonPrimaryInfant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546388" y="2526928"/>
            <a:ext cx="2382283" cy="400110"/>
          </a:xfrm>
          <a:prstGeom prst="rect">
            <a:avLst/>
          </a:prstGeom>
          <a:noFill/>
          <a:ln w="19050" cmpd="thickThin">
            <a:solidFill>
              <a:srgbClr val="FF9933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Seasonal Changes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Changing seasons (Y1)</a:t>
            </a:r>
          </a:p>
        </p:txBody>
      </p:sp>
      <p:pic>
        <p:nvPicPr>
          <p:cNvPr id="44" name="Picture 43" descr="Seasons Of The Year Tree · Free vector graphic on Pixabay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7270" y="2575353"/>
            <a:ext cx="238711" cy="239835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141542" y="2319155"/>
            <a:ext cx="2099359" cy="400110"/>
          </a:xfrm>
          <a:prstGeom prst="rect">
            <a:avLst/>
          </a:prstGeom>
          <a:noFill/>
          <a:ln w="19050" cmpd="thickThin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Earth and Space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Earth and Space (Y5)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5356" y="4095484"/>
            <a:ext cx="2161783" cy="1323439"/>
          </a:xfrm>
          <a:prstGeom prst="rect">
            <a:avLst/>
          </a:prstGeom>
          <a:noFill/>
          <a:ln w="19050" cmpd="thickThin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Everyday Materials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Identifying Materials (Y1)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Comparing Materials (Y1)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Changing shape (Y2)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Uses of Materials (Y2)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Materials (Y5)</a:t>
            </a:r>
          </a:p>
          <a:p>
            <a:pPr lvl="0"/>
            <a:endParaRPr lang="en-GB" sz="1000" dirty="0">
              <a:latin typeface="SassoonPrimaryInfant" pitchFamily="2" charset="0"/>
            </a:endParaRPr>
          </a:p>
          <a:p>
            <a:pPr lvl="0"/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3969" y="5487442"/>
            <a:ext cx="2156932" cy="400110"/>
          </a:xfrm>
          <a:prstGeom prst="rect">
            <a:avLst/>
          </a:prstGeom>
          <a:noFill/>
          <a:ln w="19050" cmpd="thickThin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Sound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Sound (Y4)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522005" y="5624909"/>
            <a:ext cx="2396368" cy="861774"/>
          </a:xfrm>
          <a:prstGeom prst="rect">
            <a:avLst/>
          </a:prstGeom>
          <a:noFill/>
          <a:ln w="19050" cmpd="thickThin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Plants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Plants (Y1)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Growing Plants (Y2)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Parts of Plants (Y3)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What Plants Need (Y3)</a:t>
            </a:r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759" y="1119316"/>
            <a:ext cx="339645" cy="144416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055" y="2399452"/>
            <a:ext cx="339645" cy="1444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05449" y="1876834"/>
            <a:ext cx="519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Y5</a:t>
            </a:r>
          </a:p>
        </p:txBody>
      </p:sp>
      <p:pic>
        <p:nvPicPr>
          <p:cNvPr id="70" name="Picture 2" descr="Free Cliparts Solid-Liquid Gas, Download Free Clip Art, Free Clip ...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1263" y="3121607"/>
            <a:ext cx="242376" cy="22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27380" y="2892407"/>
            <a:ext cx="95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FF00"/>
                </a:solidFill>
              </a:rPr>
              <a:t>Y4, Y5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70470" y="5871130"/>
            <a:ext cx="566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FF00"/>
                </a:solidFill>
              </a:rPr>
              <a:t>Y4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86410" y="902936"/>
            <a:ext cx="832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Y4, Y6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56850" y="5550438"/>
            <a:ext cx="848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FF00"/>
                </a:solidFill>
              </a:rPr>
              <a:t>Y3, Y6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75167" y="4277316"/>
            <a:ext cx="1271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Y1, Y2, Y5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61943" y="1405275"/>
            <a:ext cx="1470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FFFF00"/>
                </a:solidFill>
              </a:rPr>
              <a:t>Y2, Y4, Y5, Y6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17584" y="5967715"/>
            <a:ext cx="646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FF00"/>
                </a:solidFill>
              </a:rPr>
              <a:t>Y6</a:t>
            </a:r>
          </a:p>
        </p:txBody>
      </p:sp>
      <p:pic>
        <p:nvPicPr>
          <p:cNvPr id="71" name="Picture 70" descr="Sapling Plant Growing · Free vector graphic on Pixabay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6549" y="5730068"/>
            <a:ext cx="307208" cy="190414"/>
          </a:xfrm>
          <a:prstGeom prst="rect">
            <a:avLst/>
          </a:prstGeom>
        </p:spPr>
      </p:pic>
      <p:pic>
        <p:nvPicPr>
          <p:cNvPr id="72" name="Picture 2" descr="Free Cliparts Solid-Liquid Gas, Download Free Clip Art, Free Clip ...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558" y="3141329"/>
            <a:ext cx="242376" cy="22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2" descr="Transparent Background Magnet Clipart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7312" y="1705577"/>
            <a:ext cx="203177" cy="203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10" descr="Metal Work Clipart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1281">
            <a:off x="1948320" y="4163643"/>
            <a:ext cx="207865" cy="147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9752E09-B69D-4101-A86C-3A14C669DF6F}"/>
              </a:ext>
            </a:extLst>
          </p:cNvPr>
          <p:cNvSpPr/>
          <p:nvPr/>
        </p:nvSpPr>
        <p:spPr>
          <a:xfrm>
            <a:off x="9548041" y="318315"/>
            <a:ext cx="2419095" cy="400110"/>
          </a:xfrm>
          <a:prstGeom prst="rect">
            <a:avLst/>
          </a:prstGeom>
          <a:ln w="19050" cmpd="thickThin">
            <a:solidFill>
              <a:srgbClr val="CC66FF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GB" sz="1000" u="sng" dirty="0">
                <a:latin typeface="SassoonPrimaryInfant" pitchFamily="2" charset="0"/>
              </a:rPr>
              <a:t>Rocks</a:t>
            </a:r>
          </a:p>
          <a:p>
            <a:pPr lvl="0"/>
            <a:r>
              <a:rPr lang="en-GB" sz="1000" dirty="0">
                <a:latin typeface="SassoonPrimaryInfant" pitchFamily="2" charset="0"/>
              </a:rPr>
              <a:t>Rocks and Soils (Y3)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CE38E7D-5D82-4522-98F7-ED31853F4BE7}"/>
              </a:ext>
            </a:extLst>
          </p:cNvPr>
          <p:cNvSpPr/>
          <p:nvPr/>
        </p:nvSpPr>
        <p:spPr>
          <a:xfrm>
            <a:off x="7951169" y="553515"/>
            <a:ext cx="1297606" cy="1257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  <a:latin typeface="SassoonPrimaryInfant" pitchFamily="2" charset="0"/>
              </a:rPr>
              <a:t>Rocks</a:t>
            </a:r>
          </a:p>
          <a:p>
            <a:pPr algn="ctr"/>
            <a:r>
              <a:rPr lang="en-GB" b="1" dirty="0">
                <a:solidFill>
                  <a:schemeClr val="tx1"/>
                </a:solidFill>
                <a:latin typeface="SassoonPrimaryInfant" pitchFamily="2" charset="0"/>
              </a:rPr>
              <a:t>Y3</a:t>
            </a:r>
          </a:p>
        </p:txBody>
      </p:sp>
    </p:spTree>
    <p:extLst>
      <p:ext uri="{BB962C8B-B14F-4D97-AF65-F5344CB8AC3E}">
        <p14:creationId xmlns:p14="http://schemas.microsoft.com/office/powerpoint/2010/main" val="153216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313</Words>
  <Application>Microsoft Office PowerPoint</Application>
  <PresentationFormat>Widescreen</PresentationFormat>
  <Paragraphs>85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Elizabeth Hill</cp:lastModifiedBy>
  <cp:revision>162</cp:revision>
  <dcterms:created xsi:type="dcterms:W3CDTF">2020-04-21T20:55:15Z</dcterms:created>
  <dcterms:modified xsi:type="dcterms:W3CDTF">2020-09-06T13:50:58Z</dcterms:modified>
</cp:coreProperties>
</file>