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90" autoAdjust="0"/>
  </p:normalViewPr>
  <p:slideViewPr>
    <p:cSldViewPr>
      <p:cViewPr varScale="1">
        <p:scale>
          <a:sx n="83" d="100"/>
          <a:sy n="83" d="100"/>
        </p:scale>
        <p:origin x="643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  <a:latin typeface="SassoonPrimaryInfant" pitchFamily="2" charset="0"/>
              </a:rPr>
              <a:t>Learning Journey: Vocabulary, Grammar and Punctuation Year 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436927"/>
            <a:ext cx="3117180" cy="30489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79901" y="2576819"/>
            <a:ext cx="1600076" cy="27611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Terminology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439816" y="3445865"/>
            <a:ext cx="1440161" cy="27116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Punctuation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83832" y="4268533"/>
            <a:ext cx="936104" cy="276119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83832" y="4933606"/>
            <a:ext cx="1002890" cy="246221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Sentence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583832" y="5421074"/>
            <a:ext cx="1002890" cy="31351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r>
              <a:rPr lang="en-US" sz="1100" dirty="0">
                <a:latin typeface="SassoonPrimaryInfant" pitchFamily="2" charset="0"/>
              </a:rPr>
              <a:t>Word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583832" y="5995801"/>
            <a:ext cx="1002890" cy="31351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01562"/>
            <a:ext cx="2768328" cy="9186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401550"/>
            <a:ext cx="3575868" cy="85243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to recognize and use terminology through discussion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Modal verb, relative pronoun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Relative clause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Parenthesis, bracket, dash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Cohesion, ambiguity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361147"/>
            <a:ext cx="3575868" cy="55200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Brackets, dashes or commas to indicate parenthesis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commas to clarify meaning or avoid ambiguity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632700" y="4098418"/>
            <a:ext cx="4406900" cy="4994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Devices to build cohesion within a paragraph (then, after that, this, firstly)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Linking ideas across paragraphs using adverbials of time (later), place (nearby) and number (secondly) or tense choices (he had seen her before)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25571" y="4704998"/>
            <a:ext cx="4418632" cy="55399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Relative clauses beginning with who, which, where, when, whose, that or an omitted relative pronoun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Indicating degrees of possibility using adverbs (perhaps; surely) or modal verbs (might, should, will, must)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599" y="5320153"/>
            <a:ext cx="4825033" cy="41310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Converting nouns or adjectives into verbs using suffixes (-ate, -ise, ify)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Verb prefixes (dis-, de-, mis-, over- and re-)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897277"/>
            <a:ext cx="5019724" cy="697880"/>
          </a:xfrm>
          <a:ln>
            <a:solidFill>
              <a:schemeClr val="bg1"/>
            </a:solidFill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Continue to read a wide range of fiction, poetry, plays, non-fiction, reference and 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Increase familiarity of a wide range of books, including: myths, legends, traditional stories, modern fictions, fiction from our heritage and books from other cultures and  traditions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Participate in discussions about books building on their own and others’ ideas and challenging views courteously with increasingly clear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1051" y="3794131"/>
            <a:ext cx="1296144" cy="55399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091" y="3237039"/>
            <a:ext cx="1292104" cy="40011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1051" y="2886255"/>
            <a:ext cx="1292104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8549" y="2401551"/>
            <a:ext cx="1684606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4C4B0-4012-4443-88A8-2F11D5EF24C7}"/>
              </a:ext>
            </a:extLst>
          </p:cNvPr>
          <p:cNvSpPr txBox="1"/>
          <p:nvPr/>
        </p:nvSpPr>
        <p:spPr>
          <a:xfrm>
            <a:off x="407368" y="1484783"/>
            <a:ext cx="1152128" cy="40011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curriculum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CD359B-E93B-4614-898C-CA85903D2359}"/>
              </a:ext>
            </a:extLst>
          </p:cNvPr>
          <p:cNvSpPr txBox="1"/>
          <p:nvPr/>
        </p:nvSpPr>
        <p:spPr>
          <a:xfrm>
            <a:off x="691051" y="5095818"/>
            <a:ext cx="1872322" cy="86177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7139F-B2FE-40B7-BB7E-117BC1ECC17D}"/>
              </a:ext>
            </a:extLst>
          </p:cNvPr>
          <p:cNvSpPr txBox="1"/>
          <p:nvPr/>
        </p:nvSpPr>
        <p:spPr>
          <a:xfrm>
            <a:off x="691050" y="4687385"/>
            <a:ext cx="1292105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Spelling: Rising Stars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122266-5DAE-4DF4-B438-4FBA85BE95D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346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Vocabulary, Grammar and Punctuation Year 5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2020-08-21T12:52:39Z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