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  <a:srgbClr val="FFFFCC"/>
    <a:srgbClr val="FFFF00"/>
    <a:srgbClr val="FF3399"/>
    <a:srgbClr val="FFFFFF"/>
    <a:srgbClr val="FFCCFF"/>
    <a:srgbClr val="CCFFCC"/>
    <a:srgbClr val="FF3300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1" autoAdjust="0"/>
    <p:restoredTop sz="91740" autoAdjust="0"/>
  </p:normalViewPr>
  <p:slideViewPr>
    <p:cSldViewPr snapToGrid="0">
      <p:cViewPr varScale="1">
        <p:scale>
          <a:sx n="69" d="100"/>
          <a:sy n="69" d="100"/>
        </p:scale>
        <p:origin x="90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68D47-3A04-47A6-858B-D09F358723EE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303D7-ECF3-47BD-9F64-4B836D763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0710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68D47-3A04-47A6-858B-D09F358723EE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303D7-ECF3-47BD-9F64-4B836D763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3848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68D47-3A04-47A6-858B-D09F358723EE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303D7-ECF3-47BD-9F64-4B836D763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9912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68D47-3A04-47A6-858B-D09F358723EE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303D7-ECF3-47BD-9F64-4B836D763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7686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68D47-3A04-47A6-858B-D09F358723EE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303D7-ECF3-47BD-9F64-4B836D763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0772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68D47-3A04-47A6-858B-D09F358723EE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303D7-ECF3-47BD-9F64-4B836D763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7431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68D47-3A04-47A6-858B-D09F358723EE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303D7-ECF3-47BD-9F64-4B836D763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95403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68D47-3A04-47A6-858B-D09F358723EE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303D7-ECF3-47BD-9F64-4B836D763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763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68D47-3A04-47A6-858B-D09F358723EE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303D7-ECF3-47BD-9F64-4B836D763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8852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68D47-3A04-47A6-858B-D09F358723EE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303D7-ECF3-47BD-9F64-4B836D763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2962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68D47-3A04-47A6-858B-D09F358723EE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303D7-ECF3-47BD-9F64-4B836D763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6808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A68D47-3A04-47A6-858B-D09F358723EE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6303D7-ECF3-47BD-9F64-4B836D763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1175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" name="Straight Connector 34"/>
          <p:cNvCxnSpPr/>
          <p:nvPr/>
        </p:nvCxnSpPr>
        <p:spPr>
          <a:xfrm flipV="1">
            <a:off x="688931" y="3466081"/>
            <a:ext cx="10947748" cy="1252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lowchart: Connector 11"/>
          <p:cNvSpPr/>
          <p:nvPr/>
        </p:nvSpPr>
        <p:spPr>
          <a:xfrm>
            <a:off x="537814" y="3376557"/>
            <a:ext cx="175365" cy="162839"/>
          </a:xfrm>
          <a:prstGeom prst="flowChartConnector">
            <a:avLst/>
          </a:prstGeom>
          <a:solidFill>
            <a:srgbClr val="CC33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CC3300"/>
              </a:solidFill>
            </a:endParaRPr>
          </a:p>
        </p:txBody>
      </p:sp>
      <p:sp>
        <p:nvSpPr>
          <p:cNvPr id="13" name="Flowchart: Connector 12"/>
          <p:cNvSpPr/>
          <p:nvPr/>
        </p:nvSpPr>
        <p:spPr>
          <a:xfrm>
            <a:off x="3279002" y="3388289"/>
            <a:ext cx="175365" cy="162839"/>
          </a:xfrm>
          <a:prstGeom prst="flowChartConnector">
            <a:avLst/>
          </a:prstGeom>
          <a:solidFill>
            <a:srgbClr val="CC33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Flowchart: Connector 16"/>
          <p:cNvSpPr/>
          <p:nvPr/>
        </p:nvSpPr>
        <p:spPr>
          <a:xfrm>
            <a:off x="6192029" y="3388289"/>
            <a:ext cx="175365" cy="162839"/>
          </a:xfrm>
          <a:prstGeom prst="flowChartConnector">
            <a:avLst/>
          </a:prstGeom>
          <a:solidFill>
            <a:srgbClr val="CC33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Flowchart: Connector 17"/>
          <p:cNvSpPr/>
          <p:nvPr/>
        </p:nvSpPr>
        <p:spPr>
          <a:xfrm>
            <a:off x="8949394" y="3380187"/>
            <a:ext cx="175365" cy="162839"/>
          </a:xfrm>
          <a:prstGeom prst="flowChartConnector">
            <a:avLst/>
          </a:prstGeom>
          <a:solidFill>
            <a:srgbClr val="CC33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Flowchart: Connector 18"/>
          <p:cNvSpPr/>
          <p:nvPr/>
        </p:nvSpPr>
        <p:spPr>
          <a:xfrm>
            <a:off x="11461314" y="3388290"/>
            <a:ext cx="175365" cy="162839"/>
          </a:xfrm>
          <a:prstGeom prst="flowChartConnector">
            <a:avLst/>
          </a:prstGeom>
          <a:solidFill>
            <a:srgbClr val="CC33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2099571" y="315245"/>
            <a:ext cx="2583294" cy="2830882"/>
          </a:xfrm>
          <a:prstGeom prst="rect">
            <a:avLst/>
          </a:prstGeom>
          <a:solidFill>
            <a:srgbClr val="FFFFFF"/>
          </a:solidFill>
          <a:ln>
            <a:solidFill>
              <a:srgbClr val="FF3399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21" name="TextBox 20"/>
          <p:cNvSpPr txBox="1"/>
          <p:nvPr/>
        </p:nvSpPr>
        <p:spPr>
          <a:xfrm>
            <a:off x="4986034" y="3719124"/>
            <a:ext cx="2582009" cy="283088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22" name="TextBox 21"/>
          <p:cNvSpPr txBox="1"/>
          <p:nvPr/>
        </p:nvSpPr>
        <p:spPr>
          <a:xfrm>
            <a:off x="7756045" y="407043"/>
            <a:ext cx="2605413" cy="2830882"/>
          </a:xfrm>
          <a:prstGeom prst="rect">
            <a:avLst/>
          </a:prstGeom>
          <a:solidFill>
            <a:srgbClr val="FFFFCC"/>
          </a:solidFill>
          <a:ln>
            <a:solidFill>
              <a:srgbClr val="CC3300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24" name="TextBox 23"/>
          <p:cNvSpPr txBox="1"/>
          <p:nvPr/>
        </p:nvSpPr>
        <p:spPr>
          <a:xfrm>
            <a:off x="4964539" y="3719124"/>
            <a:ext cx="2612327" cy="391050"/>
          </a:xfrm>
          <a:prstGeom prst="rect">
            <a:avLst/>
          </a:prstGeom>
          <a:solidFill>
            <a:srgbClr val="CC3300"/>
          </a:solidFill>
          <a:ln>
            <a:solidFill>
              <a:srgbClr val="CC3300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25" name="TextBox 24"/>
          <p:cNvSpPr txBox="1"/>
          <p:nvPr/>
        </p:nvSpPr>
        <p:spPr>
          <a:xfrm>
            <a:off x="7750663" y="2825060"/>
            <a:ext cx="2641107" cy="412865"/>
          </a:xfrm>
          <a:prstGeom prst="rect">
            <a:avLst/>
          </a:prstGeom>
          <a:solidFill>
            <a:srgbClr val="CC3300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26" name="Rectangle 25"/>
          <p:cNvSpPr/>
          <p:nvPr/>
        </p:nvSpPr>
        <p:spPr>
          <a:xfrm>
            <a:off x="2737336" y="3569212"/>
            <a:ext cx="1258679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6000-51 BC</a:t>
            </a:r>
            <a:endParaRPr lang="en-US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5681356" y="3089461"/>
            <a:ext cx="1191352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dirty="0" smtClean="0">
                <a:ln w="0"/>
              </a:rPr>
              <a:t>1784</a:t>
            </a:r>
            <a:r>
              <a:rPr lang="en-US" cap="none" spc="0" dirty="0" smtClean="0">
                <a:ln w="0"/>
                <a:solidFill>
                  <a:schemeClr val="tx1"/>
                </a:solidFill>
              </a:rPr>
              <a:t>-2020</a:t>
            </a:r>
            <a:endParaRPr lang="en-US" cap="none" spc="0" dirty="0">
              <a:ln w="0"/>
              <a:solidFill>
                <a:schemeClr val="tx1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7769695" y="2905703"/>
            <a:ext cx="2548383" cy="276999"/>
          </a:xfrm>
          <a:prstGeom prst="rect">
            <a:avLst/>
          </a:prstGeom>
          <a:solidFill>
            <a:srgbClr val="CC3300"/>
          </a:solidFill>
        </p:spPr>
        <p:txBody>
          <a:bodyPr wrap="square">
            <a:spAutoFit/>
          </a:bodyPr>
          <a:lstStyle/>
          <a:p>
            <a:pPr algn="ctr"/>
            <a:r>
              <a:rPr lang="en-GB" sz="1200" b="1" dirty="0" smtClean="0">
                <a:solidFill>
                  <a:schemeClr val="bg1"/>
                </a:solidFill>
                <a:latin typeface="SassoonPrimaryInfant" pitchFamily="2" charset="0"/>
              </a:rPr>
              <a:t>Industrial Revolution - Victorian</a:t>
            </a:r>
            <a:endParaRPr lang="en-GB" sz="1200" b="1" dirty="0">
              <a:solidFill>
                <a:schemeClr val="bg1"/>
              </a:solidFill>
              <a:latin typeface="SassoonPrimaryInfant" pitchFamily="2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977211" y="4119065"/>
            <a:ext cx="2604751" cy="1938992"/>
          </a:xfrm>
          <a:prstGeom prst="rect">
            <a:avLst/>
          </a:prstGeom>
          <a:solidFill>
            <a:srgbClr val="FFFFCC"/>
          </a:solidFill>
          <a:ln>
            <a:solidFill>
              <a:srgbClr val="CC33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b="1" dirty="0" smtClean="0">
                <a:latin typeface="SassoonPrimaryInfant" pitchFamily="2" charset="0"/>
              </a:rPr>
              <a:t>A study of an aspect or theme in British history – growth of Teesside</a:t>
            </a:r>
          </a:p>
          <a:p>
            <a:r>
              <a:rPr lang="en-GB" sz="1000" dirty="0">
                <a:latin typeface="SassoonPrimaryInfant" pitchFamily="2" charset="0"/>
              </a:rPr>
              <a:t>Describe a chronologically secure knowledge and understanding of British, local and world history, establishing clear narratives within and across the periods he/she studies.</a:t>
            </a:r>
          </a:p>
          <a:p>
            <a:r>
              <a:rPr lang="en-GB" sz="1000" dirty="0" smtClean="0">
                <a:latin typeface="SassoonPrimaryInfant" pitchFamily="2" charset="0"/>
              </a:rPr>
              <a:t>past.</a:t>
            </a:r>
          </a:p>
          <a:p>
            <a:r>
              <a:rPr lang="en-GB" sz="1000" dirty="0" smtClean="0">
                <a:latin typeface="SassoonPrimaryInfant" pitchFamily="2" charset="0"/>
              </a:rPr>
              <a:t>Address ad sometimes devise historically valid questions about change, cause, similarity and difference and significance.</a:t>
            </a:r>
          </a:p>
          <a:p>
            <a:r>
              <a:rPr lang="en-GB" sz="1000" dirty="0" smtClean="0">
                <a:latin typeface="SassoonPrimaryInfant" pitchFamily="2" charset="0"/>
              </a:rPr>
              <a:t>Understand how our knowledge of the past is constructed from a range of sources.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037483" y="313405"/>
            <a:ext cx="2646153" cy="2708434"/>
          </a:xfrm>
          <a:prstGeom prst="rect">
            <a:avLst/>
          </a:prstGeom>
          <a:solidFill>
            <a:srgbClr val="FFFFCC"/>
          </a:solidFill>
          <a:ln>
            <a:solidFill>
              <a:srgbClr val="CC33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b="1" dirty="0" smtClean="0">
                <a:latin typeface="SassoonPrimaryInfant" pitchFamily="2" charset="0"/>
              </a:rPr>
              <a:t>The achievements of the earliest civilisation- an overview of where and when the first civilizations appeared and a depth study of Ancient Egypt.</a:t>
            </a:r>
          </a:p>
          <a:p>
            <a:endParaRPr lang="en-GB" sz="1000" b="1" dirty="0" smtClean="0">
              <a:latin typeface="SassoonPrimaryInfant" pitchFamily="2" charset="0"/>
            </a:endParaRPr>
          </a:p>
          <a:p>
            <a:r>
              <a:rPr lang="en-GB" sz="1000" dirty="0" smtClean="0">
                <a:latin typeface="SassoonPrimaryInfant" pitchFamily="2" charset="0"/>
              </a:rPr>
              <a:t>Describe the achievements  of the earliest civilians.</a:t>
            </a:r>
          </a:p>
          <a:p>
            <a:r>
              <a:rPr lang="en-GB" sz="1000" dirty="0">
                <a:latin typeface="SassoonPrimaryInfant" pitchFamily="2" charset="0"/>
              </a:rPr>
              <a:t>Describe a chronologically secure knowledge and understanding </a:t>
            </a:r>
            <a:r>
              <a:rPr lang="en-GB" sz="1000" dirty="0" smtClean="0">
                <a:latin typeface="SassoonPrimaryInfant" pitchFamily="2" charset="0"/>
              </a:rPr>
              <a:t>of </a:t>
            </a:r>
            <a:r>
              <a:rPr lang="en-GB" sz="1000" dirty="0">
                <a:latin typeface="SassoonPrimaryInfant" pitchFamily="2" charset="0"/>
              </a:rPr>
              <a:t>world history, establishing clear narratives within and across the periods he/she studies</a:t>
            </a:r>
            <a:r>
              <a:rPr lang="en-GB" sz="1000" dirty="0" smtClean="0">
                <a:latin typeface="SassoonPrimaryInfant" pitchFamily="2" charset="0"/>
              </a:rPr>
              <a:t>.</a:t>
            </a:r>
            <a:endParaRPr lang="en-GB" sz="1000" dirty="0">
              <a:latin typeface="SassoonPrimaryInfant" pitchFamily="2" charset="0"/>
            </a:endParaRPr>
          </a:p>
          <a:p>
            <a:r>
              <a:rPr lang="en-GB" sz="1000" dirty="0" smtClean="0">
                <a:latin typeface="SassoonPrimaryInfant" pitchFamily="2" charset="0"/>
              </a:rPr>
              <a:t>Note connections, contrasts and trends over time to show developing appropriate use of historical terms.</a:t>
            </a:r>
          </a:p>
          <a:p>
            <a:r>
              <a:rPr lang="en-GB" sz="1000" dirty="0" smtClean="0">
                <a:latin typeface="SassoonPrimaryInfant" pitchFamily="2" charset="0"/>
              </a:rPr>
              <a:t>Use evidence to support </a:t>
            </a:r>
            <a:r>
              <a:rPr lang="en-GB" sz="1000" dirty="0" smtClean="0">
                <a:latin typeface="SassoonPrimaryInfant" pitchFamily="2" charset="0"/>
              </a:rPr>
              <a:t>arguments.</a:t>
            </a:r>
          </a:p>
          <a:p>
            <a:endParaRPr lang="en-GB" sz="1000" dirty="0">
              <a:latin typeface="SassoonPrimaryInfant" pitchFamily="2" charset="0"/>
            </a:endParaRPr>
          </a:p>
          <a:p>
            <a:endParaRPr lang="en-GB" sz="1000" dirty="0" smtClean="0">
              <a:latin typeface="SassoonPrimaryInfant" pitchFamily="2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740031" y="423919"/>
            <a:ext cx="2578047" cy="270843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000" b="1" dirty="0">
                <a:latin typeface="SassoonPrimaryInfant" pitchFamily="2" charset="0"/>
              </a:rPr>
              <a:t>A study of an aspect or theme in British history that extends pupils chronological knowledge beyond </a:t>
            </a:r>
            <a:r>
              <a:rPr lang="en-GB" sz="1000" b="1" dirty="0" smtClean="0">
                <a:latin typeface="SassoonPrimaryInfant" pitchFamily="2" charset="0"/>
              </a:rPr>
              <a:t>1066.</a:t>
            </a:r>
          </a:p>
          <a:p>
            <a:endParaRPr lang="en-GB" sz="1000" b="1" dirty="0">
              <a:latin typeface="SassoonPrimaryInfant" pitchFamily="2" charset="0"/>
            </a:endParaRPr>
          </a:p>
          <a:p>
            <a:r>
              <a:rPr lang="en-GB" sz="1000" dirty="0">
                <a:latin typeface="SassoonPrimaryInfant" pitchFamily="2" charset="0"/>
              </a:rPr>
              <a:t>Describe a chronologically secure knowledge and understanding of </a:t>
            </a:r>
            <a:r>
              <a:rPr lang="en-GB" sz="1000" dirty="0" smtClean="0">
                <a:latin typeface="SassoonPrimaryInfant" pitchFamily="2" charset="0"/>
              </a:rPr>
              <a:t>British </a:t>
            </a:r>
            <a:r>
              <a:rPr lang="en-GB" sz="1000" dirty="0">
                <a:latin typeface="SassoonPrimaryInfant" pitchFamily="2" charset="0"/>
              </a:rPr>
              <a:t>history, establishing clear narratives within and across the periods he/she studies</a:t>
            </a:r>
            <a:r>
              <a:rPr lang="en-GB" sz="1000" dirty="0" smtClean="0">
                <a:latin typeface="SassoonPrimaryInfant" pitchFamily="2" charset="0"/>
              </a:rPr>
              <a:t>.</a:t>
            </a:r>
          </a:p>
          <a:p>
            <a:r>
              <a:rPr lang="en-GB" sz="1000" dirty="0">
                <a:latin typeface="SassoonPrimaryInfant" pitchFamily="2" charset="0"/>
              </a:rPr>
              <a:t>Address </a:t>
            </a:r>
            <a:r>
              <a:rPr lang="en-GB" sz="1000" dirty="0" smtClean="0">
                <a:latin typeface="SassoonPrimaryInfant" pitchFamily="2" charset="0"/>
              </a:rPr>
              <a:t>and </a:t>
            </a:r>
            <a:r>
              <a:rPr lang="en-GB" sz="1000" dirty="0">
                <a:latin typeface="SassoonPrimaryInfant" pitchFamily="2" charset="0"/>
              </a:rPr>
              <a:t>sometimes devise historically valid questions about change, cause, similarity and difference and significance.</a:t>
            </a:r>
          </a:p>
          <a:p>
            <a:r>
              <a:rPr lang="en-GB" sz="1000" dirty="0">
                <a:latin typeface="SassoonPrimaryInfant" pitchFamily="2" charset="0"/>
              </a:rPr>
              <a:t>Understand how our knowledge of the past is constructed from a range of sources</a:t>
            </a:r>
            <a:r>
              <a:rPr lang="en-GB" sz="1000" dirty="0" smtClean="0">
                <a:latin typeface="SassoonPrimaryInfant" pitchFamily="2" charset="0"/>
              </a:rPr>
              <a:t>.</a:t>
            </a:r>
          </a:p>
          <a:p>
            <a:r>
              <a:rPr lang="en-GB" sz="1000" dirty="0" smtClean="0">
                <a:latin typeface="SassoonPrimaryInfant" pitchFamily="2" charset="0"/>
              </a:rPr>
              <a:t>Make confident use of a variety of sources for independent research.</a:t>
            </a:r>
            <a:endParaRPr lang="en-GB" sz="1000" dirty="0">
              <a:latin typeface="SassoonPrimaryInfant" pitchFamily="2" charset="0"/>
            </a:endParaRPr>
          </a:p>
          <a:p>
            <a:endParaRPr lang="en-GB" sz="1000" dirty="0">
              <a:latin typeface="SassoonPrimaryInfant" pitchFamily="2" charset="0"/>
            </a:endParaRPr>
          </a:p>
          <a:p>
            <a:endParaRPr lang="en-GB" sz="1000" b="1" dirty="0">
              <a:latin typeface="SassoonPrimaryInfant" pitchFamily="2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01248" y="5156732"/>
            <a:ext cx="1277655" cy="954107"/>
          </a:xfrm>
          <a:prstGeom prst="rect">
            <a:avLst/>
          </a:prstGeom>
          <a:solidFill>
            <a:srgbClr val="FFFFCC"/>
          </a:solidFill>
          <a:ln w="28575">
            <a:solidFill>
              <a:srgbClr val="CC33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/>
              <a:t>History</a:t>
            </a:r>
          </a:p>
          <a:p>
            <a:pPr algn="ctr"/>
            <a:r>
              <a:rPr lang="en-GB" sz="2800" b="1" dirty="0" smtClean="0"/>
              <a:t>Year 6</a:t>
            </a:r>
            <a:endParaRPr lang="en-GB" sz="2800" b="1" dirty="0"/>
          </a:p>
        </p:txBody>
      </p:sp>
      <p:sp>
        <p:nvSpPr>
          <p:cNvPr id="41" name="Rectangle 40"/>
          <p:cNvSpPr/>
          <p:nvPr/>
        </p:nvSpPr>
        <p:spPr>
          <a:xfrm>
            <a:off x="2782979" y="4865337"/>
            <a:ext cx="11208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ssoonPrimaryInfant" pitchFamily="2" charset="0"/>
              </a:rPr>
              <a:t>Autumn 1</a:t>
            </a:r>
            <a:endParaRPr lang="en-US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SassoonPrimaryInfant" pitchFamily="2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5716633" y="1695113"/>
            <a:ext cx="11384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ssoonPrimaryInfant" pitchFamily="2" charset="0"/>
              </a:rPr>
              <a:t>Summer 1</a:t>
            </a:r>
            <a:endParaRPr lang="en-US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SassoonPrimaryInfant" pitchFamily="2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8501989" y="4865337"/>
            <a:ext cx="11384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ssoonPrimaryInfant" pitchFamily="2" charset="0"/>
              </a:rPr>
              <a:t>Summer 2</a:t>
            </a:r>
            <a:endParaRPr lang="en-US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SassoonPrimaryInfant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994856" y="3791646"/>
            <a:ext cx="2531347" cy="276999"/>
          </a:xfrm>
          <a:prstGeom prst="rect">
            <a:avLst/>
          </a:prstGeom>
          <a:noFill/>
          <a:ln>
            <a:solidFill>
              <a:srgbClr val="CC33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 smtClean="0">
                <a:solidFill>
                  <a:schemeClr val="bg1"/>
                </a:solidFill>
                <a:latin typeface="SassoonPrimaryInfant" pitchFamily="2" charset="0"/>
              </a:rPr>
              <a:t>The Growth of Teesside</a:t>
            </a:r>
            <a:r>
              <a:rPr lang="en-GB" sz="1200" b="1" dirty="0" smtClean="0">
                <a:latin typeface="SassoonPrimaryInfant" pitchFamily="2" charset="0"/>
              </a:rPr>
              <a:t>.</a:t>
            </a:r>
            <a:endParaRPr lang="en-GB" sz="1200" b="1" dirty="0">
              <a:latin typeface="SassoonPrimaryInfant" pitchFamily="2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003916" y="2883134"/>
            <a:ext cx="2678949" cy="348887"/>
          </a:xfrm>
          <a:prstGeom prst="rect">
            <a:avLst/>
          </a:prstGeom>
          <a:solidFill>
            <a:srgbClr val="CC3300"/>
          </a:solidFill>
          <a:ln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29" name="TextBox 28"/>
          <p:cNvSpPr txBox="1"/>
          <p:nvPr/>
        </p:nvSpPr>
        <p:spPr>
          <a:xfrm>
            <a:off x="2266462" y="2927488"/>
            <a:ext cx="22613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 smtClean="0">
                <a:solidFill>
                  <a:schemeClr val="bg1"/>
                </a:solidFill>
                <a:latin typeface="SassoonPrimaryInfant" pitchFamily="2" charset="0"/>
              </a:rPr>
              <a:t>Ancient Egypt </a:t>
            </a:r>
            <a:endParaRPr lang="en-GB" sz="1200" b="1" dirty="0">
              <a:solidFill>
                <a:schemeClr val="bg1"/>
              </a:solidFill>
              <a:latin typeface="SassoonPrimaryInfant" pitchFamily="2" charset="0"/>
            </a:endParaRPr>
          </a:p>
        </p:txBody>
      </p:sp>
      <p:pic>
        <p:nvPicPr>
          <p:cNvPr id="1030" name="Picture 6" descr="Ancient Egypt Clipar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6070" y="3871082"/>
            <a:ext cx="874638" cy="10289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8441401" y="3676091"/>
            <a:ext cx="11913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n w="0"/>
              </a:rPr>
              <a:t>1784-2020</a:t>
            </a:r>
          </a:p>
        </p:txBody>
      </p:sp>
      <p:pic>
        <p:nvPicPr>
          <p:cNvPr id="1032" name="Picture 8" descr="Classic Car Pictures (With images) | Classic cars, Car pictures ...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0486" y="4006395"/>
            <a:ext cx="1082267" cy="858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Pipeline Precision Engineering - Pipeline Precision Engineeri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7470" y="2018371"/>
            <a:ext cx="1047616" cy="1047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23618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576</TotalTime>
  <Words>261</Words>
  <Application>Microsoft Office PowerPoint</Application>
  <PresentationFormat>Widescreen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SassoonPrimaryInfant</vt:lpstr>
      <vt:lpstr>Office Theme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Bell, S</dc:creator>
  <cp:lastModifiedBy>Bell, S</cp:lastModifiedBy>
  <cp:revision>82</cp:revision>
  <cp:lastPrinted>2020-05-20T13:24:29Z</cp:lastPrinted>
  <dcterms:created xsi:type="dcterms:W3CDTF">2020-05-18T18:51:34Z</dcterms:created>
  <dcterms:modified xsi:type="dcterms:W3CDTF">2020-05-20T13:25:41Z</dcterms:modified>
</cp:coreProperties>
</file>