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3300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13566" y="3400815"/>
            <a:ext cx="175365" cy="162839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3279002" y="3388289"/>
            <a:ext cx="175365" cy="162839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6192029" y="3388289"/>
            <a:ext cx="175365" cy="162839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949394" y="3380187"/>
            <a:ext cx="175365" cy="162839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099571" y="315245"/>
            <a:ext cx="2583294" cy="2830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986034" y="3719124"/>
            <a:ext cx="2582009" cy="2830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778280" y="434462"/>
            <a:ext cx="2605413" cy="2830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86828" y="2996134"/>
            <a:ext cx="2593731" cy="33921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994857" y="3706762"/>
            <a:ext cx="2582009" cy="40341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778280" y="2938387"/>
            <a:ext cx="2605413" cy="32316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2662000" y="3569212"/>
            <a:ext cx="140936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500 – 332 BC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56939" y="3089461"/>
            <a:ext cx="16401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700 BC -475 AD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21234" y="3606099"/>
            <a:ext cx="107433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800-2021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69189" y="3020305"/>
            <a:ext cx="2261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Stone Age to Iron Age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169767" y="2961469"/>
            <a:ext cx="1790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Crime and Punishment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7873" y="4181905"/>
            <a:ext cx="26047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Pupils should be taught about The Roman Empire and its impact on Britain.</a:t>
            </a:r>
          </a:p>
          <a:p>
            <a:r>
              <a:rPr lang="en-GB" sz="1000" b="1" dirty="0" smtClean="0">
                <a:latin typeface="SassoonPrimaryInfant" pitchFamily="2" charset="0"/>
              </a:rPr>
              <a:t>A Local History Study.</a:t>
            </a:r>
            <a:endParaRPr lang="en-GB" sz="1000" b="1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Use an increasing range of common words and phrases relating to the passage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the Roman Empire and its impact </a:t>
            </a:r>
            <a:r>
              <a:rPr lang="en-GB" sz="1000" smtClean="0">
                <a:latin typeface="SassoonPrimaryInfant" pitchFamily="2" charset="0"/>
              </a:rPr>
              <a:t>on </a:t>
            </a:r>
            <a:r>
              <a:rPr lang="en-GB" sz="1000" smtClean="0">
                <a:latin typeface="SassoonPrimaryInfant" pitchFamily="2" charset="0"/>
              </a:rPr>
              <a:t>Britain.</a:t>
            </a:r>
            <a:endParaRPr lang="en-GB" sz="1000" dirty="0" smtClean="0">
              <a:latin typeface="SassoonPrimaryInfant" pitchFamily="2" charset="0"/>
            </a:endParaRPr>
          </a:p>
          <a:p>
            <a:endParaRPr lang="en-GB" sz="1000" dirty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Teaching may include: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Understanding what it was like to be a Celt prior Roman invasion.</a:t>
            </a:r>
          </a:p>
          <a:p>
            <a:r>
              <a:rPr lang="en-GB" sz="1000" dirty="0" smtClean="0">
                <a:latin typeface="SassoonPrimaryInfant" pitchFamily="2" charset="0"/>
              </a:rPr>
              <a:t>Research ‘Boudicca’ and learn about her life.</a:t>
            </a:r>
          </a:p>
          <a:p>
            <a:r>
              <a:rPr lang="en-GB" sz="1000" dirty="0" smtClean="0">
                <a:latin typeface="SassoonPrimaryInfant" pitchFamily="2" charset="0"/>
              </a:rPr>
              <a:t>How were the Romans able to defeat the Celts and what did the Romans bring to Britain.</a:t>
            </a:r>
          </a:p>
          <a:p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56670" y="326825"/>
            <a:ext cx="279539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Pupils should be taught about changes in Britain from the Stone Age to the Iron Age</a:t>
            </a:r>
          </a:p>
          <a:p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To describe changes in Britain from the Stone 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Age </a:t>
            </a:r>
            <a:r>
              <a:rPr lang="en-GB" sz="1000" dirty="0" smtClean="0">
                <a:latin typeface="SassoonPrimaryInfant" pitchFamily="2" charset="0"/>
              </a:rPr>
              <a:t>to the Iron Age.</a:t>
            </a:r>
          </a:p>
          <a:p>
            <a:r>
              <a:rPr lang="en-GB" sz="1000" dirty="0">
                <a:latin typeface="SassoonPrimaryInfant" pitchFamily="2" charset="0"/>
              </a:rPr>
              <a:t>Use </a:t>
            </a:r>
            <a:r>
              <a:rPr lang="en-GB" sz="1000" dirty="0" smtClean="0">
                <a:latin typeface="SassoonPrimaryInfant" pitchFamily="2" charset="0"/>
              </a:rPr>
              <a:t>an increasing </a:t>
            </a:r>
            <a:r>
              <a:rPr lang="en-GB" sz="1000" dirty="0">
                <a:latin typeface="SassoonPrimaryInfant" pitchFamily="2" charset="0"/>
              </a:rPr>
              <a:t>range of common words and phrases relating to the passage of time.</a:t>
            </a:r>
          </a:p>
          <a:p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Teaching may include:</a:t>
            </a:r>
          </a:p>
          <a:p>
            <a:r>
              <a:rPr lang="en-GB" sz="1000" dirty="0" smtClean="0">
                <a:latin typeface="SassoonPrimaryInfant" pitchFamily="2" charset="0"/>
              </a:rPr>
              <a:t>Creating a timeline to show this period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Understanding </a:t>
            </a:r>
            <a:r>
              <a:rPr lang="en-GB" sz="1000" dirty="0" smtClean="0">
                <a:latin typeface="SassoonPrimaryInfant" pitchFamily="2" charset="0"/>
              </a:rPr>
              <a:t>how Stone Age hunters gathered </a:t>
            </a:r>
            <a:r>
              <a:rPr lang="en-GB" sz="1000" dirty="0" smtClean="0">
                <a:latin typeface="SassoonPrimaryInfant" pitchFamily="2" charset="0"/>
              </a:rPr>
              <a:t>food and how </a:t>
            </a:r>
            <a:r>
              <a:rPr lang="en-GB" sz="1000" dirty="0" smtClean="0">
                <a:latin typeface="SassoonPrimaryInfant" pitchFamily="2" charset="0"/>
              </a:rPr>
              <a:t>shelters were made.</a:t>
            </a:r>
          </a:p>
          <a:p>
            <a:r>
              <a:rPr lang="en-GB" sz="1000" dirty="0" smtClean="0">
                <a:latin typeface="SassoonPrimaryInfant" pitchFamily="2" charset="0"/>
              </a:rPr>
              <a:t>Recognise how archaeologists help to uncover 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the </a:t>
            </a:r>
            <a:r>
              <a:rPr lang="en-GB" sz="1000" dirty="0" smtClean="0">
                <a:latin typeface="SassoonPrimaryInfant" pitchFamily="2" charset="0"/>
              </a:rPr>
              <a:t>past.</a:t>
            </a:r>
            <a:endParaRPr lang="en-GB" sz="1000" dirty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How Stone Age people made tools and jewellery.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22052" y="496035"/>
            <a:ext cx="25616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To study an aspect  or theme in British History that extends pupils chronological knowledge beyond 1066</a:t>
            </a:r>
          </a:p>
          <a:p>
            <a:endParaRPr lang="en-GB" sz="1000" b="1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Use an increasing range of common words and phrases relating to the passage of time</a:t>
            </a:r>
            <a:r>
              <a:rPr lang="en-GB" sz="1000" dirty="0" smtClean="0">
                <a:latin typeface="SassoonPrimaryInfant" pitchFamily="2" charset="0"/>
              </a:rPr>
              <a:t>.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Teaching may include:</a:t>
            </a:r>
          </a:p>
          <a:p>
            <a:r>
              <a:rPr lang="en-GB" sz="1000" dirty="0" smtClean="0">
                <a:latin typeface="SassoonPrimaryInfant" pitchFamily="2" charset="0"/>
              </a:rPr>
              <a:t>Crime and punishment in Roman </a:t>
            </a:r>
            <a:r>
              <a:rPr lang="en-GB" sz="1000" dirty="0" smtClean="0">
                <a:latin typeface="SassoonPrimaryInfant" pitchFamily="2" charset="0"/>
              </a:rPr>
              <a:t>times.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The Anglo-Saxon legal </a:t>
            </a:r>
            <a:r>
              <a:rPr lang="en-GB" sz="1000" dirty="0" smtClean="0">
                <a:latin typeface="SassoonPrimaryInfant" pitchFamily="2" charset="0"/>
              </a:rPr>
              <a:t>system.</a:t>
            </a:r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Vagrancy and treason in the Tudor times.</a:t>
            </a:r>
          </a:p>
          <a:p>
            <a:r>
              <a:rPr lang="en-GB" sz="1000" dirty="0" smtClean="0">
                <a:latin typeface="SassoonPrimaryInfant" pitchFamily="2" charset="0"/>
              </a:rPr>
              <a:t>Research and discuss Dick Turpin.</a:t>
            </a:r>
          </a:p>
          <a:p>
            <a:r>
              <a:rPr lang="en-GB" sz="1000" dirty="0" smtClean="0">
                <a:latin typeface="SassoonPrimaryInfant" pitchFamily="2" charset="0"/>
              </a:rPr>
              <a:t>Look at Robert Peel and the introduction of the Police force.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1248" y="5156732"/>
            <a:ext cx="1277655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History</a:t>
            </a:r>
          </a:p>
          <a:p>
            <a:pPr algn="ctr"/>
            <a:r>
              <a:rPr lang="en-GB" sz="2800" b="1" dirty="0" smtClean="0"/>
              <a:t>Year 3</a:t>
            </a:r>
            <a:endParaRPr lang="en-GB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2830807" y="5074456"/>
            <a:ext cx="112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Autumn 1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39991" y="1755297"/>
            <a:ext cx="976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Spring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33645" y="4889233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pic>
        <p:nvPicPr>
          <p:cNvPr id="3" name="Picture 8" descr="Stone age primitive man and woman wear in animal skin standing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20" r="11135" b="7184"/>
          <a:stretch/>
        </p:blipFill>
        <p:spPr bwMode="auto">
          <a:xfrm>
            <a:off x="3023420" y="3866776"/>
            <a:ext cx="686520" cy="118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ree Ancient Rome Clip Art by Phillip Marti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762" y="2136493"/>
            <a:ext cx="696085" cy="94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36696" y="3723100"/>
            <a:ext cx="2540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The Romans and their impact on Britain.</a:t>
            </a:r>
            <a:endParaRPr lang="en-GB" sz="1200" b="1" dirty="0">
              <a:latin typeface="SassoonPrimaryInfant" pitchFamily="2" charset="0"/>
            </a:endParaRPr>
          </a:p>
        </p:txBody>
      </p:sp>
      <p:pic>
        <p:nvPicPr>
          <p:cNvPr id="1036" name="Picture 12" descr="4570book | HD |ULTRA | Bobbies Policeman Clipart Pack #605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233" y="3945821"/>
            <a:ext cx="749685" cy="96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290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51</cp:revision>
  <cp:lastPrinted>2020-05-20T13:17:23Z</cp:lastPrinted>
  <dcterms:created xsi:type="dcterms:W3CDTF">2020-05-18T18:51:34Z</dcterms:created>
  <dcterms:modified xsi:type="dcterms:W3CDTF">2020-05-20T13:17:31Z</dcterms:modified>
</cp:coreProperties>
</file>