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342" r:id="rId5"/>
  </p:sldIdLst>
  <p:sldSz cx="12192000" cy="6858000"/>
  <p:notesSz cx="6797675" cy="98726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3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DAF"/>
    <a:srgbClr val="5A6ACD"/>
    <a:srgbClr val="7380D0"/>
    <a:srgbClr val="82712C"/>
    <a:srgbClr val="C4B55B"/>
    <a:srgbClr val="675416"/>
    <a:srgbClr val="CAB957"/>
    <a:srgbClr val="654C15"/>
    <a:srgbClr val="1F1505"/>
    <a:srgbClr val="867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490" autoAdjust="0"/>
  </p:normalViewPr>
  <p:slideViewPr>
    <p:cSldViewPr>
      <p:cViewPr varScale="1">
        <p:scale>
          <a:sx n="108" d="100"/>
          <a:sy n="108" d="100"/>
        </p:scale>
        <p:origin x="654" y="78"/>
      </p:cViewPr>
      <p:guideLst>
        <p:guide orient="horz" pos="2432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2965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D70299A-0624-40F4-834A-9AFA1F2CB6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5348"/>
          </a:xfrm>
          <a:prstGeom prst="rect">
            <a:avLst/>
          </a:prstGeom>
        </p:spPr>
        <p:txBody>
          <a:bodyPr vert="horz" lIns="91019" tIns="45510" rIns="91019" bIns="4551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CD7D66-7339-4D44-A4BA-FFBE9129F8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019" tIns="45510" rIns="91019" bIns="45510" rtlCol="0"/>
          <a:lstStyle>
            <a:lvl1pPr algn="r">
              <a:defRPr sz="1200"/>
            </a:lvl1pPr>
          </a:lstStyle>
          <a:p>
            <a:fld id="{62C325C9-2771-41AB-A856-65E536C85951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763180-95DE-4492-B171-2D85A10A44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377317"/>
            <a:ext cx="2945659" cy="495347"/>
          </a:xfrm>
          <a:prstGeom prst="rect">
            <a:avLst/>
          </a:prstGeom>
        </p:spPr>
        <p:txBody>
          <a:bodyPr vert="horz" lIns="91019" tIns="45510" rIns="91019" bIns="4551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165671-D9EC-4DB4-A164-A9A34226635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019" tIns="45510" rIns="91019" bIns="45510" rtlCol="0" anchor="b"/>
          <a:lstStyle>
            <a:lvl1pPr algn="r">
              <a:defRPr sz="1200"/>
            </a:lvl1pPr>
          </a:lstStyle>
          <a:p>
            <a:fld id="{DEB86DC1-BDE5-44C6-80D1-31247498E9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697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9538" y="741363"/>
            <a:ext cx="6578600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689515"/>
            <a:ext cx="4984962" cy="444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9030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379030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E8BD9B-2A2F-494A-A6AA-7B0C58709D3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952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547CA8AC-D105-A34B-A74E-4A5674848F5A}"/>
              </a:ext>
            </a:extLst>
          </p:cNvPr>
          <p:cNvSpPr/>
          <p:nvPr userDrawn="1"/>
        </p:nvSpPr>
        <p:spPr bwMode="auto">
          <a:xfrm>
            <a:off x="2864081" y="6160092"/>
            <a:ext cx="4323413" cy="850308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18000"/>
                </a:schemeClr>
              </a:gs>
              <a:gs pos="100000">
                <a:schemeClr val="tx1">
                  <a:lumMod val="95000"/>
                  <a:lumOff val="5000"/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grpSp>
        <p:nvGrpSpPr>
          <p:cNvPr id="6" name="Group 93">
            <a:extLst>
              <a:ext uri="{FF2B5EF4-FFF2-40B4-BE49-F238E27FC236}">
                <a16:creationId xmlns:a16="http://schemas.microsoft.com/office/drawing/2014/main" id="{3A3B6B68-CE4F-4A4A-8388-6BFE27306B28}"/>
              </a:ext>
            </a:extLst>
          </p:cNvPr>
          <p:cNvGrpSpPr/>
          <p:nvPr userDrawn="1"/>
        </p:nvGrpSpPr>
        <p:grpSpPr>
          <a:xfrm>
            <a:off x="2251202" y="960282"/>
            <a:ext cx="5677111" cy="5286332"/>
            <a:chOff x="1380215" y="-746214"/>
            <a:chExt cx="5115561" cy="635124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29A96906-5B8A-FB42-95DF-FF6B0EBE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9968" y="1588619"/>
              <a:ext cx="4017829" cy="1022522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D91D81CC-ABD5-DF4F-9E9F-CDA6E56C6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240364"/>
              <a:ext cx="2627935" cy="692647"/>
            </a:xfrm>
            <a:custGeom>
              <a:avLst/>
              <a:gdLst/>
              <a:ahLst/>
              <a:cxnLst>
                <a:cxn ang="0">
                  <a:pos x="2" y="772"/>
                </a:cxn>
                <a:cxn ang="0">
                  <a:pos x="30" y="674"/>
                </a:cxn>
                <a:cxn ang="0">
                  <a:pos x="92" y="582"/>
                </a:cxn>
                <a:cxn ang="0">
                  <a:pos x="184" y="494"/>
                </a:cxn>
                <a:cxn ang="0">
                  <a:pos x="304" y="416"/>
                </a:cxn>
                <a:cxn ang="0">
                  <a:pos x="448" y="344"/>
                </a:cxn>
                <a:cxn ang="0">
                  <a:pos x="614" y="282"/>
                </a:cxn>
                <a:cxn ang="0">
                  <a:pos x="800" y="232"/>
                </a:cxn>
                <a:cxn ang="0">
                  <a:pos x="1002" y="192"/>
                </a:cxn>
                <a:cxn ang="0">
                  <a:pos x="1220" y="166"/>
                </a:cxn>
                <a:cxn ang="0">
                  <a:pos x="1450" y="154"/>
                </a:cxn>
                <a:cxn ang="0">
                  <a:pos x="1608" y="154"/>
                </a:cxn>
                <a:cxn ang="0">
                  <a:pos x="1836" y="166"/>
                </a:cxn>
                <a:cxn ang="0">
                  <a:pos x="2054" y="192"/>
                </a:cxn>
                <a:cxn ang="0">
                  <a:pos x="2258" y="232"/>
                </a:cxn>
                <a:cxn ang="0">
                  <a:pos x="2444" y="282"/>
                </a:cxn>
                <a:cxn ang="0">
                  <a:pos x="2610" y="344"/>
                </a:cxn>
                <a:cxn ang="0">
                  <a:pos x="2754" y="416"/>
                </a:cxn>
                <a:cxn ang="0">
                  <a:pos x="2874" y="494"/>
                </a:cxn>
                <a:cxn ang="0">
                  <a:pos x="2964" y="582"/>
                </a:cxn>
                <a:cxn ang="0">
                  <a:pos x="3026" y="674"/>
                </a:cxn>
                <a:cxn ang="0">
                  <a:pos x="3056" y="772"/>
                </a:cxn>
                <a:cxn ang="0">
                  <a:pos x="3058" y="654"/>
                </a:cxn>
                <a:cxn ang="0">
                  <a:pos x="3040" y="554"/>
                </a:cxn>
                <a:cxn ang="0">
                  <a:pos x="2988" y="458"/>
                </a:cxn>
                <a:cxn ang="0">
                  <a:pos x="2906" y="370"/>
                </a:cxn>
                <a:cxn ang="0">
                  <a:pos x="2796" y="288"/>
                </a:cxn>
                <a:cxn ang="0">
                  <a:pos x="2660" y="214"/>
                </a:cxn>
                <a:cxn ang="0">
                  <a:pos x="2502" y="148"/>
                </a:cxn>
                <a:cxn ang="0">
                  <a:pos x="2322" y="94"/>
                </a:cxn>
                <a:cxn ang="0">
                  <a:pos x="2124" y="50"/>
                </a:cxn>
                <a:cxn ang="0">
                  <a:pos x="1910" y="20"/>
                </a:cxn>
                <a:cxn ang="0">
                  <a:pos x="1684" y="2"/>
                </a:cxn>
                <a:cxn ang="0">
                  <a:pos x="1528" y="0"/>
                </a:cxn>
                <a:cxn ang="0">
                  <a:pos x="1296" y="6"/>
                </a:cxn>
                <a:cxn ang="0">
                  <a:pos x="1074" y="28"/>
                </a:cxn>
                <a:cxn ang="0">
                  <a:pos x="866" y="64"/>
                </a:cxn>
                <a:cxn ang="0">
                  <a:pos x="674" y="112"/>
                </a:cxn>
                <a:cxn ang="0">
                  <a:pos x="500" y="170"/>
                </a:cxn>
                <a:cxn ang="0">
                  <a:pos x="348" y="238"/>
                </a:cxn>
                <a:cxn ang="0">
                  <a:pos x="222" y="314"/>
                </a:cxn>
                <a:cxn ang="0">
                  <a:pos x="120" y="398"/>
                </a:cxn>
                <a:cxn ang="0">
                  <a:pos x="48" y="490"/>
                </a:cxn>
                <a:cxn ang="0">
                  <a:pos x="8" y="586"/>
                </a:cxn>
                <a:cxn ang="0">
                  <a:pos x="0" y="806"/>
                </a:cxn>
              </a:cxnLst>
              <a:rect l="0" t="0" r="r" b="b"/>
              <a:pathLst>
                <a:path w="3058" h="806">
                  <a:moveTo>
                    <a:pt x="0" y="806"/>
                  </a:moveTo>
                  <a:lnTo>
                    <a:pt x="0" y="806"/>
                  </a:lnTo>
                  <a:lnTo>
                    <a:pt x="2" y="772"/>
                  </a:lnTo>
                  <a:lnTo>
                    <a:pt x="8" y="740"/>
                  </a:lnTo>
                  <a:lnTo>
                    <a:pt x="18" y="708"/>
                  </a:lnTo>
                  <a:lnTo>
                    <a:pt x="30" y="674"/>
                  </a:lnTo>
                  <a:lnTo>
                    <a:pt x="48" y="644"/>
                  </a:lnTo>
                  <a:lnTo>
                    <a:pt x="68" y="612"/>
                  </a:lnTo>
                  <a:lnTo>
                    <a:pt x="92" y="582"/>
                  </a:lnTo>
                  <a:lnTo>
                    <a:pt x="120" y="552"/>
                  </a:lnTo>
                  <a:lnTo>
                    <a:pt x="150" y="524"/>
                  </a:lnTo>
                  <a:lnTo>
                    <a:pt x="184" y="494"/>
                  </a:lnTo>
                  <a:lnTo>
                    <a:pt x="222" y="468"/>
                  </a:lnTo>
                  <a:lnTo>
                    <a:pt x="260" y="442"/>
                  </a:lnTo>
                  <a:lnTo>
                    <a:pt x="304" y="416"/>
                  </a:lnTo>
                  <a:lnTo>
                    <a:pt x="348" y="390"/>
                  </a:lnTo>
                  <a:lnTo>
                    <a:pt x="396" y="366"/>
                  </a:lnTo>
                  <a:lnTo>
                    <a:pt x="448" y="344"/>
                  </a:lnTo>
                  <a:lnTo>
                    <a:pt x="500" y="322"/>
                  </a:lnTo>
                  <a:lnTo>
                    <a:pt x="556" y="302"/>
                  </a:lnTo>
                  <a:lnTo>
                    <a:pt x="614" y="282"/>
                  </a:lnTo>
                  <a:lnTo>
                    <a:pt x="674" y="264"/>
                  </a:lnTo>
                  <a:lnTo>
                    <a:pt x="736" y="248"/>
                  </a:lnTo>
                  <a:lnTo>
                    <a:pt x="800" y="232"/>
                  </a:lnTo>
                  <a:lnTo>
                    <a:pt x="866" y="218"/>
                  </a:lnTo>
                  <a:lnTo>
                    <a:pt x="934" y="204"/>
                  </a:lnTo>
                  <a:lnTo>
                    <a:pt x="1002" y="192"/>
                  </a:lnTo>
                  <a:lnTo>
                    <a:pt x="1074" y="182"/>
                  </a:lnTo>
                  <a:lnTo>
                    <a:pt x="1146" y="174"/>
                  </a:lnTo>
                  <a:lnTo>
                    <a:pt x="1220" y="166"/>
                  </a:lnTo>
                  <a:lnTo>
                    <a:pt x="1296" y="160"/>
                  </a:lnTo>
                  <a:lnTo>
                    <a:pt x="1372" y="156"/>
                  </a:lnTo>
                  <a:lnTo>
                    <a:pt x="1450" y="154"/>
                  </a:lnTo>
                  <a:lnTo>
                    <a:pt x="1528" y="152"/>
                  </a:lnTo>
                  <a:lnTo>
                    <a:pt x="1528" y="152"/>
                  </a:lnTo>
                  <a:lnTo>
                    <a:pt x="1608" y="154"/>
                  </a:lnTo>
                  <a:lnTo>
                    <a:pt x="1684" y="156"/>
                  </a:lnTo>
                  <a:lnTo>
                    <a:pt x="1762" y="160"/>
                  </a:lnTo>
                  <a:lnTo>
                    <a:pt x="1836" y="166"/>
                  </a:lnTo>
                  <a:lnTo>
                    <a:pt x="1910" y="174"/>
                  </a:lnTo>
                  <a:lnTo>
                    <a:pt x="1984" y="182"/>
                  </a:lnTo>
                  <a:lnTo>
                    <a:pt x="2054" y="192"/>
                  </a:lnTo>
                  <a:lnTo>
                    <a:pt x="2124" y="204"/>
                  </a:lnTo>
                  <a:lnTo>
                    <a:pt x="2192" y="218"/>
                  </a:lnTo>
                  <a:lnTo>
                    <a:pt x="2258" y="232"/>
                  </a:lnTo>
                  <a:lnTo>
                    <a:pt x="2322" y="248"/>
                  </a:lnTo>
                  <a:lnTo>
                    <a:pt x="2384" y="264"/>
                  </a:lnTo>
                  <a:lnTo>
                    <a:pt x="2444" y="282"/>
                  </a:lnTo>
                  <a:lnTo>
                    <a:pt x="2502" y="302"/>
                  </a:lnTo>
                  <a:lnTo>
                    <a:pt x="2556" y="322"/>
                  </a:lnTo>
                  <a:lnTo>
                    <a:pt x="2610" y="344"/>
                  </a:lnTo>
                  <a:lnTo>
                    <a:pt x="2660" y="366"/>
                  </a:lnTo>
                  <a:lnTo>
                    <a:pt x="2708" y="390"/>
                  </a:lnTo>
                  <a:lnTo>
                    <a:pt x="2754" y="416"/>
                  </a:lnTo>
                  <a:lnTo>
                    <a:pt x="2796" y="442"/>
                  </a:lnTo>
                  <a:lnTo>
                    <a:pt x="2836" y="468"/>
                  </a:lnTo>
                  <a:lnTo>
                    <a:pt x="2874" y="494"/>
                  </a:lnTo>
                  <a:lnTo>
                    <a:pt x="2906" y="524"/>
                  </a:lnTo>
                  <a:lnTo>
                    <a:pt x="2938" y="552"/>
                  </a:lnTo>
                  <a:lnTo>
                    <a:pt x="2964" y="582"/>
                  </a:lnTo>
                  <a:lnTo>
                    <a:pt x="2988" y="612"/>
                  </a:lnTo>
                  <a:lnTo>
                    <a:pt x="3010" y="644"/>
                  </a:lnTo>
                  <a:lnTo>
                    <a:pt x="3026" y="674"/>
                  </a:lnTo>
                  <a:lnTo>
                    <a:pt x="3040" y="708"/>
                  </a:lnTo>
                  <a:lnTo>
                    <a:pt x="3050" y="740"/>
                  </a:lnTo>
                  <a:lnTo>
                    <a:pt x="3056" y="772"/>
                  </a:lnTo>
                  <a:lnTo>
                    <a:pt x="3058" y="806"/>
                  </a:lnTo>
                  <a:lnTo>
                    <a:pt x="3058" y="654"/>
                  </a:lnTo>
                  <a:lnTo>
                    <a:pt x="3058" y="654"/>
                  </a:lnTo>
                  <a:lnTo>
                    <a:pt x="3056" y="620"/>
                  </a:lnTo>
                  <a:lnTo>
                    <a:pt x="3050" y="586"/>
                  </a:lnTo>
                  <a:lnTo>
                    <a:pt x="3040" y="554"/>
                  </a:lnTo>
                  <a:lnTo>
                    <a:pt x="3026" y="522"/>
                  </a:lnTo>
                  <a:lnTo>
                    <a:pt x="3010" y="490"/>
                  </a:lnTo>
                  <a:lnTo>
                    <a:pt x="2988" y="458"/>
                  </a:lnTo>
                  <a:lnTo>
                    <a:pt x="2964" y="428"/>
                  </a:lnTo>
                  <a:lnTo>
                    <a:pt x="2938" y="398"/>
                  </a:lnTo>
                  <a:lnTo>
                    <a:pt x="2906" y="370"/>
                  </a:lnTo>
                  <a:lnTo>
                    <a:pt x="2874" y="342"/>
                  </a:lnTo>
                  <a:lnTo>
                    <a:pt x="2836" y="314"/>
                  </a:lnTo>
                  <a:lnTo>
                    <a:pt x="2796" y="288"/>
                  </a:lnTo>
                  <a:lnTo>
                    <a:pt x="2754" y="262"/>
                  </a:lnTo>
                  <a:lnTo>
                    <a:pt x="2708" y="238"/>
                  </a:lnTo>
                  <a:lnTo>
                    <a:pt x="2660" y="214"/>
                  </a:lnTo>
                  <a:lnTo>
                    <a:pt x="2610" y="190"/>
                  </a:lnTo>
                  <a:lnTo>
                    <a:pt x="2556" y="170"/>
                  </a:lnTo>
                  <a:lnTo>
                    <a:pt x="2502" y="148"/>
                  </a:lnTo>
                  <a:lnTo>
                    <a:pt x="2444" y="130"/>
                  </a:lnTo>
                  <a:lnTo>
                    <a:pt x="2384" y="112"/>
                  </a:lnTo>
                  <a:lnTo>
                    <a:pt x="2322" y="94"/>
                  </a:lnTo>
                  <a:lnTo>
                    <a:pt x="2258" y="78"/>
                  </a:lnTo>
                  <a:lnTo>
                    <a:pt x="2192" y="64"/>
                  </a:lnTo>
                  <a:lnTo>
                    <a:pt x="2124" y="50"/>
                  </a:lnTo>
                  <a:lnTo>
                    <a:pt x="2054" y="40"/>
                  </a:lnTo>
                  <a:lnTo>
                    <a:pt x="1984" y="28"/>
                  </a:lnTo>
                  <a:lnTo>
                    <a:pt x="1910" y="20"/>
                  </a:lnTo>
                  <a:lnTo>
                    <a:pt x="1836" y="12"/>
                  </a:lnTo>
                  <a:lnTo>
                    <a:pt x="1762" y="6"/>
                  </a:lnTo>
                  <a:lnTo>
                    <a:pt x="1684" y="2"/>
                  </a:lnTo>
                  <a:lnTo>
                    <a:pt x="1608" y="0"/>
                  </a:lnTo>
                  <a:lnTo>
                    <a:pt x="1528" y="0"/>
                  </a:lnTo>
                  <a:lnTo>
                    <a:pt x="1528" y="0"/>
                  </a:lnTo>
                  <a:lnTo>
                    <a:pt x="1450" y="0"/>
                  </a:lnTo>
                  <a:lnTo>
                    <a:pt x="1372" y="2"/>
                  </a:lnTo>
                  <a:lnTo>
                    <a:pt x="1296" y="6"/>
                  </a:lnTo>
                  <a:lnTo>
                    <a:pt x="1220" y="12"/>
                  </a:lnTo>
                  <a:lnTo>
                    <a:pt x="1146" y="20"/>
                  </a:lnTo>
                  <a:lnTo>
                    <a:pt x="1074" y="28"/>
                  </a:lnTo>
                  <a:lnTo>
                    <a:pt x="1002" y="40"/>
                  </a:lnTo>
                  <a:lnTo>
                    <a:pt x="934" y="50"/>
                  </a:lnTo>
                  <a:lnTo>
                    <a:pt x="866" y="64"/>
                  </a:lnTo>
                  <a:lnTo>
                    <a:pt x="800" y="78"/>
                  </a:lnTo>
                  <a:lnTo>
                    <a:pt x="736" y="94"/>
                  </a:lnTo>
                  <a:lnTo>
                    <a:pt x="674" y="112"/>
                  </a:lnTo>
                  <a:lnTo>
                    <a:pt x="614" y="130"/>
                  </a:lnTo>
                  <a:lnTo>
                    <a:pt x="556" y="148"/>
                  </a:lnTo>
                  <a:lnTo>
                    <a:pt x="500" y="170"/>
                  </a:lnTo>
                  <a:lnTo>
                    <a:pt x="448" y="190"/>
                  </a:lnTo>
                  <a:lnTo>
                    <a:pt x="396" y="214"/>
                  </a:lnTo>
                  <a:lnTo>
                    <a:pt x="348" y="238"/>
                  </a:lnTo>
                  <a:lnTo>
                    <a:pt x="304" y="262"/>
                  </a:lnTo>
                  <a:lnTo>
                    <a:pt x="260" y="288"/>
                  </a:lnTo>
                  <a:lnTo>
                    <a:pt x="222" y="314"/>
                  </a:lnTo>
                  <a:lnTo>
                    <a:pt x="184" y="342"/>
                  </a:lnTo>
                  <a:lnTo>
                    <a:pt x="150" y="370"/>
                  </a:lnTo>
                  <a:lnTo>
                    <a:pt x="120" y="398"/>
                  </a:lnTo>
                  <a:lnTo>
                    <a:pt x="92" y="428"/>
                  </a:lnTo>
                  <a:lnTo>
                    <a:pt x="68" y="458"/>
                  </a:lnTo>
                  <a:lnTo>
                    <a:pt x="48" y="490"/>
                  </a:lnTo>
                  <a:lnTo>
                    <a:pt x="30" y="522"/>
                  </a:lnTo>
                  <a:lnTo>
                    <a:pt x="18" y="554"/>
                  </a:lnTo>
                  <a:lnTo>
                    <a:pt x="8" y="586"/>
                  </a:lnTo>
                  <a:lnTo>
                    <a:pt x="2" y="620"/>
                  </a:lnTo>
                  <a:lnTo>
                    <a:pt x="0" y="654"/>
                  </a:lnTo>
                  <a:lnTo>
                    <a:pt x="0" y="80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85E51020-3323-534F-912B-85018995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8567" y="5008635"/>
              <a:ext cx="2189658" cy="596399"/>
            </a:xfrm>
            <a:custGeom>
              <a:avLst/>
              <a:gdLst/>
              <a:ahLst/>
              <a:cxnLst>
                <a:cxn ang="0">
                  <a:pos x="2" y="666"/>
                </a:cxn>
                <a:cxn ang="0">
                  <a:pos x="26" y="584"/>
                </a:cxn>
                <a:cxn ang="0">
                  <a:pos x="78" y="506"/>
                </a:cxn>
                <a:cxn ang="0">
                  <a:pos x="154" y="434"/>
                </a:cxn>
                <a:cxn ang="0">
                  <a:pos x="254" y="368"/>
                </a:cxn>
                <a:cxn ang="0">
                  <a:pos x="374" y="308"/>
                </a:cxn>
                <a:cxn ang="0">
                  <a:pos x="512" y="258"/>
                </a:cxn>
                <a:cxn ang="0">
                  <a:pos x="668" y="214"/>
                </a:cxn>
                <a:cxn ang="0">
                  <a:pos x="836" y="182"/>
                </a:cxn>
                <a:cxn ang="0">
                  <a:pos x="1018" y="160"/>
                </a:cxn>
                <a:cxn ang="0">
                  <a:pos x="1210" y="150"/>
                </a:cxn>
                <a:cxn ang="0">
                  <a:pos x="1340" y="150"/>
                </a:cxn>
                <a:cxn ang="0">
                  <a:pos x="1532" y="160"/>
                </a:cxn>
                <a:cxn ang="0">
                  <a:pos x="1712" y="182"/>
                </a:cxn>
                <a:cxn ang="0">
                  <a:pos x="1882" y="214"/>
                </a:cxn>
                <a:cxn ang="0">
                  <a:pos x="2036" y="258"/>
                </a:cxn>
                <a:cxn ang="0">
                  <a:pos x="2176" y="308"/>
                </a:cxn>
                <a:cxn ang="0">
                  <a:pos x="2296" y="368"/>
                </a:cxn>
                <a:cxn ang="0">
                  <a:pos x="2396" y="434"/>
                </a:cxn>
                <a:cxn ang="0">
                  <a:pos x="2472" y="506"/>
                </a:cxn>
                <a:cxn ang="0">
                  <a:pos x="2522" y="584"/>
                </a:cxn>
                <a:cxn ang="0">
                  <a:pos x="2548" y="666"/>
                </a:cxn>
                <a:cxn ang="0">
                  <a:pos x="2548" y="544"/>
                </a:cxn>
                <a:cxn ang="0">
                  <a:pos x="2534" y="462"/>
                </a:cxn>
                <a:cxn ang="0">
                  <a:pos x="2492" y="382"/>
                </a:cxn>
                <a:cxn ang="0">
                  <a:pos x="2424" y="308"/>
                </a:cxn>
                <a:cxn ang="0">
                  <a:pos x="2332" y="240"/>
                </a:cxn>
                <a:cxn ang="0">
                  <a:pos x="2218" y="178"/>
                </a:cxn>
                <a:cxn ang="0">
                  <a:pos x="2086" y="124"/>
                </a:cxn>
                <a:cxn ang="0">
                  <a:pos x="1936" y="78"/>
                </a:cxn>
                <a:cxn ang="0">
                  <a:pos x="1770" y="42"/>
                </a:cxn>
                <a:cxn ang="0">
                  <a:pos x="1594" y="16"/>
                </a:cxn>
                <a:cxn ang="0">
                  <a:pos x="1404" y="2"/>
                </a:cxn>
                <a:cxn ang="0">
                  <a:pos x="1274" y="0"/>
                </a:cxn>
                <a:cxn ang="0">
                  <a:pos x="1080" y="6"/>
                </a:cxn>
                <a:cxn ang="0">
                  <a:pos x="896" y="24"/>
                </a:cxn>
                <a:cxn ang="0">
                  <a:pos x="722" y="54"/>
                </a:cxn>
                <a:cxn ang="0">
                  <a:pos x="562" y="92"/>
                </a:cxn>
                <a:cxn ang="0">
                  <a:pos x="418" y="142"/>
                </a:cxn>
                <a:cxn ang="0">
                  <a:pos x="292" y="198"/>
                </a:cxn>
                <a:cxn ang="0">
                  <a:pos x="184" y="262"/>
                </a:cxn>
                <a:cxn ang="0">
                  <a:pos x="100" y="332"/>
                </a:cxn>
                <a:cxn ang="0">
                  <a:pos x="40" y="408"/>
                </a:cxn>
                <a:cxn ang="0">
                  <a:pos x="8" y="488"/>
                </a:cxn>
                <a:cxn ang="0">
                  <a:pos x="0" y="694"/>
                </a:cxn>
              </a:cxnLst>
              <a:rect l="0" t="0" r="r" b="b"/>
              <a:pathLst>
                <a:path w="2548" h="694">
                  <a:moveTo>
                    <a:pt x="0" y="694"/>
                  </a:moveTo>
                  <a:lnTo>
                    <a:pt x="0" y="694"/>
                  </a:lnTo>
                  <a:lnTo>
                    <a:pt x="2" y="666"/>
                  </a:lnTo>
                  <a:lnTo>
                    <a:pt x="8" y="638"/>
                  </a:lnTo>
                  <a:lnTo>
                    <a:pt x="16" y="612"/>
                  </a:lnTo>
                  <a:lnTo>
                    <a:pt x="26" y="584"/>
                  </a:lnTo>
                  <a:lnTo>
                    <a:pt x="40" y="558"/>
                  </a:lnTo>
                  <a:lnTo>
                    <a:pt x="58" y="532"/>
                  </a:lnTo>
                  <a:lnTo>
                    <a:pt x="78" y="506"/>
                  </a:lnTo>
                  <a:lnTo>
                    <a:pt x="100" y="482"/>
                  </a:lnTo>
                  <a:lnTo>
                    <a:pt x="126" y="458"/>
                  </a:lnTo>
                  <a:lnTo>
                    <a:pt x="154" y="434"/>
                  </a:lnTo>
                  <a:lnTo>
                    <a:pt x="184" y="412"/>
                  </a:lnTo>
                  <a:lnTo>
                    <a:pt x="218" y="390"/>
                  </a:lnTo>
                  <a:lnTo>
                    <a:pt x="254" y="368"/>
                  </a:lnTo>
                  <a:lnTo>
                    <a:pt x="292" y="348"/>
                  </a:lnTo>
                  <a:lnTo>
                    <a:pt x="332" y="328"/>
                  </a:lnTo>
                  <a:lnTo>
                    <a:pt x="374" y="308"/>
                  </a:lnTo>
                  <a:lnTo>
                    <a:pt x="418" y="290"/>
                  </a:lnTo>
                  <a:lnTo>
                    <a:pt x="464" y="274"/>
                  </a:lnTo>
                  <a:lnTo>
                    <a:pt x="512" y="258"/>
                  </a:lnTo>
                  <a:lnTo>
                    <a:pt x="562" y="242"/>
                  </a:lnTo>
                  <a:lnTo>
                    <a:pt x="614" y="228"/>
                  </a:lnTo>
                  <a:lnTo>
                    <a:pt x="668" y="214"/>
                  </a:lnTo>
                  <a:lnTo>
                    <a:pt x="722" y="202"/>
                  </a:lnTo>
                  <a:lnTo>
                    <a:pt x="778" y="192"/>
                  </a:lnTo>
                  <a:lnTo>
                    <a:pt x="836" y="182"/>
                  </a:lnTo>
                  <a:lnTo>
                    <a:pt x="896" y="174"/>
                  </a:lnTo>
                  <a:lnTo>
                    <a:pt x="956" y="166"/>
                  </a:lnTo>
                  <a:lnTo>
                    <a:pt x="1018" y="160"/>
                  </a:lnTo>
                  <a:lnTo>
                    <a:pt x="1080" y="156"/>
                  </a:lnTo>
                  <a:lnTo>
                    <a:pt x="1144" y="152"/>
                  </a:lnTo>
                  <a:lnTo>
                    <a:pt x="1210" y="150"/>
                  </a:lnTo>
                  <a:lnTo>
                    <a:pt x="1274" y="150"/>
                  </a:lnTo>
                  <a:lnTo>
                    <a:pt x="1274" y="150"/>
                  </a:lnTo>
                  <a:lnTo>
                    <a:pt x="1340" y="150"/>
                  </a:lnTo>
                  <a:lnTo>
                    <a:pt x="1404" y="152"/>
                  </a:lnTo>
                  <a:lnTo>
                    <a:pt x="1468" y="156"/>
                  </a:lnTo>
                  <a:lnTo>
                    <a:pt x="1532" y="160"/>
                  </a:lnTo>
                  <a:lnTo>
                    <a:pt x="1594" y="166"/>
                  </a:lnTo>
                  <a:lnTo>
                    <a:pt x="1654" y="174"/>
                  </a:lnTo>
                  <a:lnTo>
                    <a:pt x="1712" y="182"/>
                  </a:lnTo>
                  <a:lnTo>
                    <a:pt x="1770" y="192"/>
                  </a:lnTo>
                  <a:lnTo>
                    <a:pt x="1828" y="202"/>
                  </a:lnTo>
                  <a:lnTo>
                    <a:pt x="1882" y="214"/>
                  </a:lnTo>
                  <a:lnTo>
                    <a:pt x="1936" y="228"/>
                  </a:lnTo>
                  <a:lnTo>
                    <a:pt x="1988" y="242"/>
                  </a:lnTo>
                  <a:lnTo>
                    <a:pt x="2036" y="258"/>
                  </a:lnTo>
                  <a:lnTo>
                    <a:pt x="2086" y="274"/>
                  </a:lnTo>
                  <a:lnTo>
                    <a:pt x="2132" y="290"/>
                  </a:lnTo>
                  <a:lnTo>
                    <a:pt x="2176" y="308"/>
                  </a:lnTo>
                  <a:lnTo>
                    <a:pt x="2218" y="328"/>
                  </a:lnTo>
                  <a:lnTo>
                    <a:pt x="2258" y="348"/>
                  </a:lnTo>
                  <a:lnTo>
                    <a:pt x="2296" y="368"/>
                  </a:lnTo>
                  <a:lnTo>
                    <a:pt x="2332" y="390"/>
                  </a:lnTo>
                  <a:lnTo>
                    <a:pt x="2364" y="412"/>
                  </a:lnTo>
                  <a:lnTo>
                    <a:pt x="2396" y="434"/>
                  </a:lnTo>
                  <a:lnTo>
                    <a:pt x="2424" y="458"/>
                  </a:lnTo>
                  <a:lnTo>
                    <a:pt x="2448" y="482"/>
                  </a:lnTo>
                  <a:lnTo>
                    <a:pt x="2472" y="506"/>
                  </a:lnTo>
                  <a:lnTo>
                    <a:pt x="2492" y="532"/>
                  </a:lnTo>
                  <a:lnTo>
                    <a:pt x="2508" y="558"/>
                  </a:lnTo>
                  <a:lnTo>
                    <a:pt x="2522" y="584"/>
                  </a:lnTo>
                  <a:lnTo>
                    <a:pt x="2534" y="612"/>
                  </a:lnTo>
                  <a:lnTo>
                    <a:pt x="2542" y="638"/>
                  </a:lnTo>
                  <a:lnTo>
                    <a:pt x="2548" y="666"/>
                  </a:lnTo>
                  <a:lnTo>
                    <a:pt x="2548" y="694"/>
                  </a:lnTo>
                  <a:lnTo>
                    <a:pt x="2548" y="544"/>
                  </a:lnTo>
                  <a:lnTo>
                    <a:pt x="2548" y="544"/>
                  </a:lnTo>
                  <a:lnTo>
                    <a:pt x="2548" y="516"/>
                  </a:lnTo>
                  <a:lnTo>
                    <a:pt x="2542" y="488"/>
                  </a:lnTo>
                  <a:lnTo>
                    <a:pt x="2534" y="462"/>
                  </a:lnTo>
                  <a:lnTo>
                    <a:pt x="2522" y="434"/>
                  </a:lnTo>
                  <a:lnTo>
                    <a:pt x="2508" y="408"/>
                  </a:lnTo>
                  <a:lnTo>
                    <a:pt x="2492" y="382"/>
                  </a:lnTo>
                  <a:lnTo>
                    <a:pt x="2472" y="358"/>
                  </a:lnTo>
                  <a:lnTo>
                    <a:pt x="2448" y="332"/>
                  </a:lnTo>
                  <a:lnTo>
                    <a:pt x="2424" y="308"/>
                  </a:lnTo>
                  <a:lnTo>
                    <a:pt x="2396" y="284"/>
                  </a:lnTo>
                  <a:lnTo>
                    <a:pt x="2364" y="262"/>
                  </a:lnTo>
                  <a:lnTo>
                    <a:pt x="2332" y="240"/>
                  </a:lnTo>
                  <a:lnTo>
                    <a:pt x="2296" y="218"/>
                  </a:lnTo>
                  <a:lnTo>
                    <a:pt x="2258" y="198"/>
                  </a:lnTo>
                  <a:lnTo>
                    <a:pt x="2218" y="178"/>
                  </a:lnTo>
                  <a:lnTo>
                    <a:pt x="2176" y="160"/>
                  </a:lnTo>
                  <a:lnTo>
                    <a:pt x="2132" y="142"/>
                  </a:lnTo>
                  <a:lnTo>
                    <a:pt x="2086" y="124"/>
                  </a:lnTo>
                  <a:lnTo>
                    <a:pt x="2036" y="108"/>
                  </a:lnTo>
                  <a:lnTo>
                    <a:pt x="1988" y="92"/>
                  </a:lnTo>
                  <a:lnTo>
                    <a:pt x="1936" y="78"/>
                  </a:lnTo>
                  <a:lnTo>
                    <a:pt x="1882" y="66"/>
                  </a:lnTo>
                  <a:lnTo>
                    <a:pt x="1828" y="54"/>
                  </a:lnTo>
                  <a:lnTo>
                    <a:pt x="1770" y="42"/>
                  </a:lnTo>
                  <a:lnTo>
                    <a:pt x="1712" y="32"/>
                  </a:lnTo>
                  <a:lnTo>
                    <a:pt x="1654" y="24"/>
                  </a:lnTo>
                  <a:lnTo>
                    <a:pt x="1594" y="16"/>
                  </a:lnTo>
                  <a:lnTo>
                    <a:pt x="1532" y="10"/>
                  </a:lnTo>
                  <a:lnTo>
                    <a:pt x="1468" y="6"/>
                  </a:lnTo>
                  <a:lnTo>
                    <a:pt x="1404" y="2"/>
                  </a:lnTo>
                  <a:lnTo>
                    <a:pt x="1340" y="0"/>
                  </a:lnTo>
                  <a:lnTo>
                    <a:pt x="1274" y="0"/>
                  </a:lnTo>
                  <a:lnTo>
                    <a:pt x="1274" y="0"/>
                  </a:lnTo>
                  <a:lnTo>
                    <a:pt x="1210" y="0"/>
                  </a:lnTo>
                  <a:lnTo>
                    <a:pt x="1144" y="2"/>
                  </a:lnTo>
                  <a:lnTo>
                    <a:pt x="1080" y="6"/>
                  </a:lnTo>
                  <a:lnTo>
                    <a:pt x="1018" y="10"/>
                  </a:lnTo>
                  <a:lnTo>
                    <a:pt x="956" y="16"/>
                  </a:lnTo>
                  <a:lnTo>
                    <a:pt x="896" y="24"/>
                  </a:lnTo>
                  <a:lnTo>
                    <a:pt x="836" y="32"/>
                  </a:lnTo>
                  <a:lnTo>
                    <a:pt x="778" y="42"/>
                  </a:lnTo>
                  <a:lnTo>
                    <a:pt x="722" y="54"/>
                  </a:lnTo>
                  <a:lnTo>
                    <a:pt x="668" y="66"/>
                  </a:lnTo>
                  <a:lnTo>
                    <a:pt x="614" y="78"/>
                  </a:lnTo>
                  <a:lnTo>
                    <a:pt x="562" y="92"/>
                  </a:lnTo>
                  <a:lnTo>
                    <a:pt x="512" y="108"/>
                  </a:lnTo>
                  <a:lnTo>
                    <a:pt x="464" y="124"/>
                  </a:lnTo>
                  <a:lnTo>
                    <a:pt x="418" y="142"/>
                  </a:lnTo>
                  <a:lnTo>
                    <a:pt x="374" y="160"/>
                  </a:lnTo>
                  <a:lnTo>
                    <a:pt x="332" y="178"/>
                  </a:lnTo>
                  <a:lnTo>
                    <a:pt x="292" y="198"/>
                  </a:lnTo>
                  <a:lnTo>
                    <a:pt x="254" y="218"/>
                  </a:lnTo>
                  <a:lnTo>
                    <a:pt x="218" y="240"/>
                  </a:lnTo>
                  <a:lnTo>
                    <a:pt x="184" y="262"/>
                  </a:lnTo>
                  <a:lnTo>
                    <a:pt x="154" y="284"/>
                  </a:lnTo>
                  <a:lnTo>
                    <a:pt x="126" y="308"/>
                  </a:lnTo>
                  <a:lnTo>
                    <a:pt x="100" y="332"/>
                  </a:lnTo>
                  <a:lnTo>
                    <a:pt x="78" y="358"/>
                  </a:lnTo>
                  <a:lnTo>
                    <a:pt x="58" y="382"/>
                  </a:lnTo>
                  <a:lnTo>
                    <a:pt x="40" y="408"/>
                  </a:lnTo>
                  <a:lnTo>
                    <a:pt x="26" y="434"/>
                  </a:lnTo>
                  <a:lnTo>
                    <a:pt x="16" y="462"/>
                  </a:lnTo>
                  <a:lnTo>
                    <a:pt x="8" y="488"/>
                  </a:lnTo>
                  <a:lnTo>
                    <a:pt x="2" y="516"/>
                  </a:lnTo>
                  <a:lnTo>
                    <a:pt x="0" y="544"/>
                  </a:lnTo>
                  <a:lnTo>
                    <a:pt x="0" y="69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1AE56D36-0A3F-4D48-B15E-7A6600EECA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3446312"/>
              <a:ext cx="3153865" cy="802646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DC940AAB-6E23-3C46-9BAE-7B6BE22AF4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871" y="2609353"/>
              <a:ext cx="3556003" cy="904988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75364F84-1815-8249-904B-A2ED089491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7906" y="483316"/>
              <a:ext cx="4522644" cy="1150995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0C6F94D5-578D-2840-B5F5-F534CAB6F4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0215" y="-746214"/>
              <a:ext cx="5115561" cy="1301890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grpSp>
        <p:nvGrpSpPr>
          <p:cNvPr id="14" name="Group 46">
            <a:extLst>
              <a:ext uri="{FF2B5EF4-FFF2-40B4-BE49-F238E27FC236}">
                <a16:creationId xmlns:a16="http://schemas.microsoft.com/office/drawing/2014/main" id="{0AC91C06-AD45-1349-9661-39A95A996D68}"/>
              </a:ext>
            </a:extLst>
          </p:cNvPr>
          <p:cNvGrpSpPr/>
          <p:nvPr userDrawn="1"/>
        </p:nvGrpSpPr>
        <p:grpSpPr>
          <a:xfrm>
            <a:off x="3859517" y="5823508"/>
            <a:ext cx="2351477" cy="637051"/>
            <a:chOff x="1828800" y="447153"/>
            <a:chExt cx="3823494" cy="1381126"/>
          </a:xfrm>
        </p:grpSpPr>
        <p:grpSp>
          <p:nvGrpSpPr>
            <p:cNvPr id="15" name="Group 31">
              <a:extLst>
                <a:ext uri="{FF2B5EF4-FFF2-40B4-BE49-F238E27FC236}">
                  <a16:creationId xmlns:a16="http://schemas.microsoft.com/office/drawing/2014/main" id="{B3952E5B-177A-1946-958D-41C53C5018F2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3A53EF7B-4956-F144-B389-0F8B5DDE59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18" name="Freeform 6">
                <a:extLst>
                  <a:ext uri="{FF2B5EF4-FFF2-40B4-BE49-F238E27FC236}">
                    <a16:creationId xmlns:a16="http://schemas.microsoft.com/office/drawing/2014/main" id="{B9D27B16-6A0E-2448-AA2E-47CC2E5027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254D3DB-3697-B347-B9F5-1B39B4F42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19" name="Group 62">
            <a:extLst>
              <a:ext uri="{FF2B5EF4-FFF2-40B4-BE49-F238E27FC236}">
                <a16:creationId xmlns:a16="http://schemas.microsoft.com/office/drawing/2014/main" id="{04E71210-ED4B-0F44-BCE6-765A5565CFDA}"/>
              </a:ext>
            </a:extLst>
          </p:cNvPr>
          <p:cNvGrpSpPr/>
          <p:nvPr userDrawn="1"/>
        </p:nvGrpSpPr>
        <p:grpSpPr>
          <a:xfrm>
            <a:off x="3628800" y="5169397"/>
            <a:ext cx="2812919" cy="762064"/>
            <a:chOff x="1828800" y="447153"/>
            <a:chExt cx="3823494" cy="1381126"/>
          </a:xfrm>
        </p:grpSpPr>
        <p:grpSp>
          <p:nvGrpSpPr>
            <p:cNvPr id="20" name="Group 38">
              <a:extLst>
                <a:ext uri="{FF2B5EF4-FFF2-40B4-BE49-F238E27FC236}">
                  <a16:creationId xmlns:a16="http://schemas.microsoft.com/office/drawing/2014/main" id="{45DD20C3-0A68-3F4E-91EA-701EF2B792F9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2" name="Freeform 5">
                <a:extLst>
                  <a:ext uri="{FF2B5EF4-FFF2-40B4-BE49-F238E27FC236}">
                    <a16:creationId xmlns:a16="http://schemas.microsoft.com/office/drawing/2014/main" id="{7A55FCF6-6F06-A944-A3D0-3349395719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3" name="Freeform 6">
                <a:extLst>
                  <a:ext uri="{FF2B5EF4-FFF2-40B4-BE49-F238E27FC236}">
                    <a16:creationId xmlns:a16="http://schemas.microsoft.com/office/drawing/2014/main" id="{108E3B63-FDFF-4E41-93A7-2E8AAE5C9F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C9281D28-0417-A842-BA21-4BA50ADA5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4" name="Group 67">
            <a:extLst>
              <a:ext uri="{FF2B5EF4-FFF2-40B4-BE49-F238E27FC236}">
                <a16:creationId xmlns:a16="http://schemas.microsoft.com/office/drawing/2014/main" id="{3FBF25AD-3B90-D54E-A923-3A8E8BAACD06}"/>
              </a:ext>
            </a:extLst>
          </p:cNvPr>
          <p:cNvGrpSpPr/>
          <p:nvPr userDrawn="1"/>
        </p:nvGrpSpPr>
        <p:grpSpPr>
          <a:xfrm>
            <a:off x="3356421" y="4499412"/>
            <a:ext cx="3357669" cy="939224"/>
            <a:chOff x="1828800" y="447153"/>
            <a:chExt cx="3823494" cy="1381126"/>
          </a:xfrm>
        </p:grpSpPr>
        <p:grpSp>
          <p:nvGrpSpPr>
            <p:cNvPr id="25" name="Group 38">
              <a:extLst>
                <a:ext uri="{FF2B5EF4-FFF2-40B4-BE49-F238E27FC236}">
                  <a16:creationId xmlns:a16="http://schemas.microsoft.com/office/drawing/2014/main" id="{026BEAD8-E826-BD49-8588-59B68D4EDBB5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7" name="Freeform 5">
                <a:extLst>
                  <a:ext uri="{FF2B5EF4-FFF2-40B4-BE49-F238E27FC236}">
                    <a16:creationId xmlns:a16="http://schemas.microsoft.com/office/drawing/2014/main" id="{A33C02C9-B2FF-1E4B-991A-40FC2A884D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8" name="Freeform 6">
                <a:extLst>
                  <a:ext uri="{FF2B5EF4-FFF2-40B4-BE49-F238E27FC236}">
                    <a16:creationId xmlns:a16="http://schemas.microsoft.com/office/drawing/2014/main" id="{193F7BA2-F266-CD4C-B3F1-D5E485D7FB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6" name="Freeform 15">
              <a:extLst>
                <a:ext uri="{FF2B5EF4-FFF2-40B4-BE49-F238E27FC236}">
                  <a16:creationId xmlns:a16="http://schemas.microsoft.com/office/drawing/2014/main" id="{D6968840-ED1F-3241-A44F-214C4CF93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9" name="Group 67">
            <a:extLst>
              <a:ext uri="{FF2B5EF4-FFF2-40B4-BE49-F238E27FC236}">
                <a16:creationId xmlns:a16="http://schemas.microsoft.com/office/drawing/2014/main" id="{0F768CF5-26C0-B844-82F9-616E4500B5D7}"/>
              </a:ext>
            </a:extLst>
          </p:cNvPr>
          <p:cNvGrpSpPr/>
          <p:nvPr userDrawn="1"/>
        </p:nvGrpSpPr>
        <p:grpSpPr>
          <a:xfrm>
            <a:off x="3167035" y="3810545"/>
            <a:ext cx="3736449" cy="1045178"/>
            <a:chOff x="1828800" y="447153"/>
            <a:chExt cx="3823494" cy="1381126"/>
          </a:xfrm>
        </p:grpSpPr>
        <p:grpSp>
          <p:nvGrpSpPr>
            <p:cNvPr id="30" name="Group 38">
              <a:extLst>
                <a:ext uri="{FF2B5EF4-FFF2-40B4-BE49-F238E27FC236}">
                  <a16:creationId xmlns:a16="http://schemas.microsoft.com/office/drawing/2014/main" id="{B0E152F0-89BF-6D4B-927D-8E4C3E33FA77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2" name="Freeform 5">
                <a:extLst>
                  <a:ext uri="{FF2B5EF4-FFF2-40B4-BE49-F238E27FC236}">
                    <a16:creationId xmlns:a16="http://schemas.microsoft.com/office/drawing/2014/main" id="{0BD1086E-4E65-2C4B-A703-697B7FCF9A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3" name="Freeform 6">
                <a:extLst>
                  <a:ext uri="{FF2B5EF4-FFF2-40B4-BE49-F238E27FC236}">
                    <a16:creationId xmlns:a16="http://schemas.microsoft.com/office/drawing/2014/main" id="{0B21C42A-1F96-4F41-82AE-37E79FA2A6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id="{665D42DD-892F-9E4F-BB5F-149C739A3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4" name="Group 67">
            <a:extLst>
              <a:ext uri="{FF2B5EF4-FFF2-40B4-BE49-F238E27FC236}">
                <a16:creationId xmlns:a16="http://schemas.microsoft.com/office/drawing/2014/main" id="{1E9C1A81-79B7-AA43-8916-CF640B03B84C}"/>
              </a:ext>
            </a:extLst>
          </p:cNvPr>
          <p:cNvGrpSpPr/>
          <p:nvPr userDrawn="1"/>
        </p:nvGrpSpPr>
        <p:grpSpPr>
          <a:xfrm>
            <a:off x="2889232" y="2984500"/>
            <a:ext cx="4292052" cy="1200594"/>
            <a:chOff x="1828800" y="447153"/>
            <a:chExt cx="3823494" cy="1381126"/>
          </a:xfrm>
        </p:grpSpPr>
        <p:grpSp>
          <p:nvGrpSpPr>
            <p:cNvPr id="35" name="Group 38">
              <a:extLst>
                <a:ext uri="{FF2B5EF4-FFF2-40B4-BE49-F238E27FC236}">
                  <a16:creationId xmlns:a16="http://schemas.microsoft.com/office/drawing/2014/main" id="{7BECE556-2C8D-C44F-AAB8-F8FFA73136C8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7" name="Freeform 5">
                <a:extLst>
                  <a:ext uri="{FF2B5EF4-FFF2-40B4-BE49-F238E27FC236}">
                    <a16:creationId xmlns:a16="http://schemas.microsoft.com/office/drawing/2014/main" id="{63703CAE-998B-E54A-89AC-508502E815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8" name="Freeform 6">
                <a:extLst>
                  <a:ext uri="{FF2B5EF4-FFF2-40B4-BE49-F238E27FC236}">
                    <a16:creationId xmlns:a16="http://schemas.microsoft.com/office/drawing/2014/main" id="{6C1A05BA-3EC2-D545-83F3-4315B7E894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6" name="Freeform 15">
              <a:extLst>
                <a:ext uri="{FF2B5EF4-FFF2-40B4-BE49-F238E27FC236}">
                  <a16:creationId xmlns:a16="http://schemas.microsoft.com/office/drawing/2014/main" id="{F0731734-6A22-324B-B9EC-4336D0ACE9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9" name="Group 67">
            <a:extLst>
              <a:ext uri="{FF2B5EF4-FFF2-40B4-BE49-F238E27FC236}">
                <a16:creationId xmlns:a16="http://schemas.microsoft.com/office/drawing/2014/main" id="{3C55C73E-BC8E-9746-8D5C-EC5F3F3340D6}"/>
              </a:ext>
            </a:extLst>
          </p:cNvPr>
          <p:cNvGrpSpPr/>
          <p:nvPr userDrawn="1"/>
        </p:nvGrpSpPr>
        <p:grpSpPr>
          <a:xfrm>
            <a:off x="2635216" y="2070106"/>
            <a:ext cx="4800084" cy="1342705"/>
            <a:chOff x="1828800" y="447153"/>
            <a:chExt cx="3823494" cy="1381126"/>
          </a:xfrm>
        </p:grpSpPr>
        <p:grpSp>
          <p:nvGrpSpPr>
            <p:cNvPr id="40" name="Group 38">
              <a:extLst>
                <a:ext uri="{FF2B5EF4-FFF2-40B4-BE49-F238E27FC236}">
                  <a16:creationId xmlns:a16="http://schemas.microsoft.com/office/drawing/2014/main" id="{28A50154-A279-A14A-92A7-3DF59B5822EC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42" name="Freeform 5">
                <a:extLst>
                  <a:ext uri="{FF2B5EF4-FFF2-40B4-BE49-F238E27FC236}">
                    <a16:creationId xmlns:a16="http://schemas.microsoft.com/office/drawing/2014/main" id="{AD56AEC1-9320-F944-9177-27A82EAD51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5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3" name="Freeform 6">
                <a:extLst>
                  <a:ext uri="{FF2B5EF4-FFF2-40B4-BE49-F238E27FC236}">
                    <a16:creationId xmlns:a16="http://schemas.microsoft.com/office/drawing/2014/main" id="{FF186426-EEB7-864A-A797-0F1EB356B2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1" name="Freeform 15">
              <a:extLst>
                <a:ext uri="{FF2B5EF4-FFF2-40B4-BE49-F238E27FC236}">
                  <a16:creationId xmlns:a16="http://schemas.microsoft.com/office/drawing/2014/main" id="{19BD362B-0D2F-634D-9435-D9AFFBCBB7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4" name="Group 67">
            <a:extLst>
              <a:ext uri="{FF2B5EF4-FFF2-40B4-BE49-F238E27FC236}">
                <a16:creationId xmlns:a16="http://schemas.microsoft.com/office/drawing/2014/main" id="{CBA2C2BF-8D16-CB4B-871A-AF0720F0CAE6}"/>
              </a:ext>
            </a:extLst>
          </p:cNvPr>
          <p:cNvGrpSpPr/>
          <p:nvPr userDrawn="1"/>
        </p:nvGrpSpPr>
        <p:grpSpPr>
          <a:xfrm>
            <a:off x="2350312" y="1050607"/>
            <a:ext cx="5369888" cy="1502095"/>
            <a:chOff x="1828800" y="447153"/>
            <a:chExt cx="3823494" cy="1381127"/>
          </a:xfrm>
        </p:grpSpPr>
        <p:grpSp>
          <p:nvGrpSpPr>
            <p:cNvPr id="45" name="Group 38">
              <a:extLst>
                <a:ext uri="{FF2B5EF4-FFF2-40B4-BE49-F238E27FC236}">
                  <a16:creationId xmlns:a16="http://schemas.microsoft.com/office/drawing/2014/main" id="{2829BD44-E7AA-E34C-B93C-1DA432C3AF91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7"/>
              <a:chOff x="1295400" y="380999"/>
              <a:chExt cx="5092700" cy="1676401"/>
            </a:xfrm>
          </p:grpSpPr>
          <p:sp>
            <p:nvSpPr>
              <p:cNvPr id="47" name="Freeform 5">
                <a:extLst>
                  <a:ext uri="{FF2B5EF4-FFF2-40B4-BE49-F238E27FC236}">
                    <a16:creationId xmlns:a16="http://schemas.microsoft.com/office/drawing/2014/main" id="{78DD40EA-B3BB-964E-A6E0-D111E8AF9A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8" name="Freeform 6">
                <a:extLst>
                  <a:ext uri="{FF2B5EF4-FFF2-40B4-BE49-F238E27FC236}">
                    <a16:creationId xmlns:a16="http://schemas.microsoft.com/office/drawing/2014/main" id="{999F0630-664B-E443-ADE6-4D270802A3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0999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6" name="Freeform 15">
              <a:extLst>
                <a:ext uri="{FF2B5EF4-FFF2-40B4-BE49-F238E27FC236}">
                  <a16:creationId xmlns:a16="http://schemas.microsoft.com/office/drawing/2014/main" id="{0906AA40-074F-4D47-B15B-3426EB2832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9" name="Group 94">
            <a:extLst>
              <a:ext uri="{FF2B5EF4-FFF2-40B4-BE49-F238E27FC236}">
                <a16:creationId xmlns:a16="http://schemas.microsoft.com/office/drawing/2014/main" id="{984E95BA-7659-1C4C-9B1A-ED06AC90A444}"/>
              </a:ext>
            </a:extLst>
          </p:cNvPr>
          <p:cNvGrpSpPr/>
          <p:nvPr userDrawn="1"/>
        </p:nvGrpSpPr>
        <p:grpSpPr>
          <a:xfrm>
            <a:off x="1895333" y="787405"/>
            <a:ext cx="6029803" cy="5786809"/>
            <a:chOff x="1059549" y="-953922"/>
            <a:chExt cx="5433366" cy="6952545"/>
          </a:xfrm>
        </p:grpSpPr>
        <p:sp>
          <p:nvSpPr>
            <p:cNvPr id="50" name="Freeform 8">
              <a:extLst>
                <a:ext uri="{FF2B5EF4-FFF2-40B4-BE49-F238E27FC236}">
                  <a16:creationId xmlns:a16="http://schemas.microsoft.com/office/drawing/2014/main" id="{BF8977F5-127D-9F41-B2C8-19A2254923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3411" y="5476130"/>
              <a:ext cx="409057" cy="522493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0" y="182"/>
                </a:cxn>
                <a:cxn ang="0">
                  <a:pos x="2" y="208"/>
                </a:cxn>
                <a:cxn ang="0">
                  <a:pos x="6" y="232"/>
                </a:cxn>
                <a:cxn ang="0">
                  <a:pos x="12" y="256"/>
                </a:cxn>
                <a:cxn ang="0">
                  <a:pos x="22" y="280"/>
                </a:cxn>
                <a:cxn ang="0">
                  <a:pos x="32" y="302"/>
                </a:cxn>
                <a:cxn ang="0">
                  <a:pos x="44" y="324"/>
                </a:cxn>
                <a:cxn ang="0">
                  <a:pos x="60" y="344"/>
                </a:cxn>
                <a:cxn ang="0">
                  <a:pos x="76" y="364"/>
                </a:cxn>
                <a:cxn ang="0">
                  <a:pos x="92" y="384"/>
                </a:cxn>
                <a:cxn ang="0">
                  <a:pos x="112" y="402"/>
                </a:cxn>
                <a:cxn ang="0">
                  <a:pos x="152" y="438"/>
                </a:cxn>
                <a:cxn ang="0">
                  <a:pos x="194" y="470"/>
                </a:cxn>
                <a:cxn ang="0">
                  <a:pos x="238" y="498"/>
                </a:cxn>
                <a:cxn ang="0">
                  <a:pos x="282" y="524"/>
                </a:cxn>
                <a:cxn ang="0">
                  <a:pos x="326" y="546"/>
                </a:cxn>
                <a:cxn ang="0">
                  <a:pos x="366" y="564"/>
                </a:cxn>
                <a:cxn ang="0">
                  <a:pos x="402" y="580"/>
                </a:cxn>
                <a:cxn ang="0">
                  <a:pos x="456" y="600"/>
                </a:cxn>
                <a:cxn ang="0">
                  <a:pos x="476" y="608"/>
                </a:cxn>
                <a:cxn ang="0">
                  <a:pos x="476" y="424"/>
                </a:cxn>
                <a:cxn ang="0">
                  <a:pos x="476" y="424"/>
                </a:cxn>
                <a:cxn ang="0">
                  <a:pos x="424" y="404"/>
                </a:cxn>
                <a:cxn ang="0">
                  <a:pos x="374" y="384"/>
                </a:cxn>
                <a:cxn ang="0">
                  <a:pos x="326" y="362"/>
                </a:cxn>
                <a:cxn ang="0">
                  <a:pos x="282" y="338"/>
                </a:cxn>
                <a:cxn ang="0">
                  <a:pos x="240" y="316"/>
                </a:cxn>
                <a:cxn ang="0">
                  <a:pos x="202" y="290"/>
                </a:cxn>
                <a:cxn ang="0">
                  <a:pos x="166" y="264"/>
                </a:cxn>
                <a:cxn ang="0">
                  <a:pos x="134" y="238"/>
                </a:cxn>
                <a:cxn ang="0">
                  <a:pos x="106" y="212"/>
                </a:cxn>
                <a:cxn ang="0">
                  <a:pos x="80" y="182"/>
                </a:cxn>
                <a:cxn ang="0">
                  <a:pos x="58" y="154"/>
                </a:cxn>
                <a:cxn ang="0">
                  <a:pos x="40" y="124"/>
                </a:cxn>
                <a:cxn ang="0">
                  <a:pos x="26" y="94"/>
                </a:cxn>
                <a:cxn ang="0">
                  <a:pos x="14" y="64"/>
                </a:cxn>
                <a:cxn ang="0">
                  <a:pos x="8" y="32"/>
                </a:cxn>
                <a:cxn ang="0">
                  <a:pos x="6" y="0"/>
                </a:cxn>
                <a:cxn ang="0">
                  <a:pos x="0" y="182"/>
                </a:cxn>
              </a:cxnLst>
              <a:rect l="0" t="0" r="r" b="b"/>
              <a:pathLst>
                <a:path w="476" h="608">
                  <a:moveTo>
                    <a:pt x="0" y="182"/>
                  </a:moveTo>
                  <a:lnTo>
                    <a:pt x="0" y="182"/>
                  </a:lnTo>
                  <a:lnTo>
                    <a:pt x="2" y="208"/>
                  </a:lnTo>
                  <a:lnTo>
                    <a:pt x="6" y="232"/>
                  </a:lnTo>
                  <a:lnTo>
                    <a:pt x="12" y="256"/>
                  </a:lnTo>
                  <a:lnTo>
                    <a:pt x="22" y="280"/>
                  </a:lnTo>
                  <a:lnTo>
                    <a:pt x="32" y="302"/>
                  </a:lnTo>
                  <a:lnTo>
                    <a:pt x="44" y="324"/>
                  </a:lnTo>
                  <a:lnTo>
                    <a:pt x="60" y="344"/>
                  </a:lnTo>
                  <a:lnTo>
                    <a:pt x="76" y="364"/>
                  </a:lnTo>
                  <a:lnTo>
                    <a:pt x="92" y="384"/>
                  </a:lnTo>
                  <a:lnTo>
                    <a:pt x="112" y="402"/>
                  </a:lnTo>
                  <a:lnTo>
                    <a:pt x="152" y="438"/>
                  </a:lnTo>
                  <a:lnTo>
                    <a:pt x="194" y="470"/>
                  </a:lnTo>
                  <a:lnTo>
                    <a:pt x="238" y="498"/>
                  </a:lnTo>
                  <a:lnTo>
                    <a:pt x="282" y="524"/>
                  </a:lnTo>
                  <a:lnTo>
                    <a:pt x="326" y="546"/>
                  </a:lnTo>
                  <a:lnTo>
                    <a:pt x="366" y="564"/>
                  </a:lnTo>
                  <a:lnTo>
                    <a:pt x="402" y="580"/>
                  </a:lnTo>
                  <a:lnTo>
                    <a:pt x="456" y="600"/>
                  </a:lnTo>
                  <a:lnTo>
                    <a:pt x="476" y="608"/>
                  </a:lnTo>
                  <a:lnTo>
                    <a:pt x="476" y="424"/>
                  </a:lnTo>
                  <a:lnTo>
                    <a:pt x="476" y="424"/>
                  </a:lnTo>
                  <a:lnTo>
                    <a:pt x="424" y="404"/>
                  </a:lnTo>
                  <a:lnTo>
                    <a:pt x="374" y="384"/>
                  </a:lnTo>
                  <a:lnTo>
                    <a:pt x="326" y="362"/>
                  </a:lnTo>
                  <a:lnTo>
                    <a:pt x="282" y="338"/>
                  </a:lnTo>
                  <a:lnTo>
                    <a:pt x="240" y="316"/>
                  </a:lnTo>
                  <a:lnTo>
                    <a:pt x="202" y="290"/>
                  </a:lnTo>
                  <a:lnTo>
                    <a:pt x="166" y="264"/>
                  </a:lnTo>
                  <a:lnTo>
                    <a:pt x="134" y="238"/>
                  </a:lnTo>
                  <a:lnTo>
                    <a:pt x="106" y="212"/>
                  </a:lnTo>
                  <a:lnTo>
                    <a:pt x="80" y="182"/>
                  </a:lnTo>
                  <a:lnTo>
                    <a:pt x="58" y="154"/>
                  </a:lnTo>
                  <a:lnTo>
                    <a:pt x="40" y="124"/>
                  </a:lnTo>
                  <a:lnTo>
                    <a:pt x="26" y="94"/>
                  </a:lnTo>
                  <a:lnTo>
                    <a:pt x="14" y="64"/>
                  </a:lnTo>
                  <a:lnTo>
                    <a:pt x="8" y="32"/>
                  </a:lnTo>
                  <a:lnTo>
                    <a:pt x="6" y="0"/>
                  </a:lnTo>
                  <a:lnTo>
                    <a:pt x="0" y="18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1" name="Freeform 9">
              <a:extLst>
                <a:ext uri="{FF2B5EF4-FFF2-40B4-BE49-F238E27FC236}">
                  <a16:creationId xmlns:a16="http://schemas.microsoft.com/office/drawing/2014/main" id="{E32B2F8E-8DC2-DE4A-9FB8-06B1AD3913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802389"/>
              <a:ext cx="2407937" cy="1039830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8" y="240"/>
                </a:cxn>
                <a:cxn ang="0">
                  <a:pos x="32" y="326"/>
                </a:cxn>
                <a:cxn ang="0">
                  <a:pos x="70" y="406"/>
                </a:cxn>
                <a:cxn ang="0">
                  <a:pos x="120" y="484"/>
                </a:cxn>
                <a:cxn ang="0">
                  <a:pos x="184" y="560"/>
                </a:cxn>
                <a:cxn ang="0">
                  <a:pos x="258" y="630"/>
                </a:cxn>
                <a:cxn ang="0">
                  <a:pos x="344" y="698"/>
                </a:cxn>
                <a:cxn ang="0">
                  <a:pos x="438" y="762"/>
                </a:cxn>
                <a:cxn ang="0">
                  <a:pos x="540" y="820"/>
                </a:cxn>
                <a:cxn ang="0">
                  <a:pos x="650" y="876"/>
                </a:cxn>
                <a:cxn ang="0">
                  <a:pos x="766" y="928"/>
                </a:cxn>
                <a:cxn ang="0">
                  <a:pos x="886" y="976"/>
                </a:cxn>
                <a:cxn ang="0">
                  <a:pos x="1012" y="1020"/>
                </a:cxn>
                <a:cxn ang="0">
                  <a:pos x="1140" y="1060"/>
                </a:cxn>
                <a:cxn ang="0">
                  <a:pos x="1402" y="1126"/>
                </a:cxn>
                <a:cxn ang="0">
                  <a:pos x="1662" y="1172"/>
                </a:cxn>
                <a:cxn ang="0">
                  <a:pos x="1916" y="1202"/>
                </a:cxn>
                <a:cxn ang="0">
                  <a:pos x="2096" y="1210"/>
                </a:cxn>
                <a:cxn ang="0">
                  <a:pos x="2208" y="1210"/>
                </a:cxn>
                <a:cxn ang="0">
                  <a:pos x="2314" y="1204"/>
                </a:cxn>
                <a:cxn ang="0">
                  <a:pos x="2414" y="1194"/>
                </a:cxn>
                <a:cxn ang="0">
                  <a:pos x="2502" y="1178"/>
                </a:cxn>
                <a:cxn ang="0">
                  <a:pos x="2582" y="1156"/>
                </a:cxn>
                <a:cxn ang="0">
                  <a:pos x="2652" y="1130"/>
                </a:cxn>
                <a:cxn ang="0">
                  <a:pos x="2710" y="1096"/>
                </a:cxn>
                <a:cxn ang="0">
                  <a:pos x="2754" y="1058"/>
                </a:cxn>
                <a:cxn ang="0">
                  <a:pos x="2784" y="1014"/>
                </a:cxn>
                <a:cxn ang="0">
                  <a:pos x="2800" y="964"/>
                </a:cxn>
                <a:cxn ang="0">
                  <a:pos x="2802" y="784"/>
                </a:cxn>
                <a:cxn ang="0">
                  <a:pos x="2800" y="812"/>
                </a:cxn>
                <a:cxn ang="0">
                  <a:pos x="2784" y="862"/>
                </a:cxn>
                <a:cxn ang="0">
                  <a:pos x="2754" y="906"/>
                </a:cxn>
                <a:cxn ang="0">
                  <a:pos x="2710" y="944"/>
                </a:cxn>
                <a:cxn ang="0">
                  <a:pos x="2652" y="976"/>
                </a:cxn>
                <a:cxn ang="0">
                  <a:pos x="2582" y="1002"/>
                </a:cxn>
                <a:cxn ang="0">
                  <a:pos x="2502" y="1024"/>
                </a:cxn>
                <a:cxn ang="0">
                  <a:pos x="2414" y="1040"/>
                </a:cxn>
                <a:cxn ang="0">
                  <a:pos x="2314" y="1050"/>
                </a:cxn>
                <a:cxn ang="0">
                  <a:pos x="2208" y="1056"/>
                </a:cxn>
                <a:cxn ang="0">
                  <a:pos x="2096" y="1056"/>
                </a:cxn>
                <a:cxn ang="0">
                  <a:pos x="1916" y="1048"/>
                </a:cxn>
                <a:cxn ang="0">
                  <a:pos x="1662" y="1020"/>
                </a:cxn>
                <a:cxn ang="0">
                  <a:pos x="1402" y="972"/>
                </a:cxn>
                <a:cxn ang="0">
                  <a:pos x="1140" y="906"/>
                </a:cxn>
                <a:cxn ang="0">
                  <a:pos x="1012" y="866"/>
                </a:cxn>
                <a:cxn ang="0">
                  <a:pos x="886" y="824"/>
                </a:cxn>
                <a:cxn ang="0">
                  <a:pos x="766" y="776"/>
                </a:cxn>
                <a:cxn ang="0">
                  <a:pos x="650" y="724"/>
                </a:cxn>
                <a:cxn ang="0">
                  <a:pos x="540" y="668"/>
                </a:cxn>
                <a:cxn ang="0">
                  <a:pos x="438" y="608"/>
                </a:cxn>
                <a:cxn ang="0">
                  <a:pos x="344" y="544"/>
                </a:cxn>
                <a:cxn ang="0">
                  <a:pos x="258" y="476"/>
                </a:cxn>
                <a:cxn ang="0">
                  <a:pos x="184" y="406"/>
                </a:cxn>
                <a:cxn ang="0">
                  <a:pos x="120" y="332"/>
                </a:cxn>
                <a:cxn ang="0">
                  <a:pos x="70" y="254"/>
                </a:cxn>
                <a:cxn ang="0">
                  <a:pos x="32" y="172"/>
                </a:cxn>
                <a:cxn ang="0">
                  <a:pos x="8" y="88"/>
                </a:cxn>
                <a:cxn ang="0">
                  <a:pos x="0" y="0"/>
                </a:cxn>
              </a:cxnLst>
              <a:rect l="0" t="0" r="r" b="b"/>
              <a:pathLst>
                <a:path w="2802" h="1210">
                  <a:moveTo>
                    <a:pt x="0" y="152"/>
                  </a:moveTo>
                  <a:lnTo>
                    <a:pt x="0" y="152"/>
                  </a:lnTo>
                  <a:lnTo>
                    <a:pt x="2" y="196"/>
                  </a:lnTo>
                  <a:lnTo>
                    <a:pt x="8" y="240"/>
                  </a:lnTo>
                  <a:lnTo>
                    <a:pt x="18" y="284"/>
                  </a:lnTo>
                  <a:lnTo>
                    <a:pt x="32" y="326"/>
                  </a:lnTo>
                  <a:lnTo>
                    <a:pt x="48" y="366"/>
                  </a:lnTo>
                  <a:lnTo>
                    <a:pt x="70" y="406"/>
                  </a:lnTo>
                  <a:lnTo>
                    <a:pt x="92" y="446"/>
                  </a:lnTo>
                  <a:lnTo>
                    <a:pt x="120" y="484"/>
                  </a:lnTo>
                  <a:lnTo>
                    <a:pt x="150" y="522"/>
                  </a:lnTo>
                  <a:lnTo>
                    <a:pt x="184" y="560"/>
                  </a:lnTo>
                  <a:lnTo>
                    <a:pt x="220" y="594"/>
                  </a:lnTo>
                  <a:lnTo>
                    <a:pt x="258" y="630"/>
                  </a:lnTo>
                  <a:lnTo>
                    <a:pt x="300" y="664"/>
                  </a:lnTo>
                  <a:lnTo>
                    <a:pt x="344" y="698"/>
                  </a:lnTo>
                  <a:lnTo>
                    <a:pt x="390" y="730"/>
                  </a:lnTo>
                  <a:lnTo>
                    <a:pt x="438" y="762"/>
                  </a:lnTo>
                  <a:lnTo>
                    <a:pt x="488" y="792"/>
                  </a:lnTo>
                  <a:lnTo>
                    <a:pt x="540" y="820"/>
                  </a:lnTo>
                  <a:lnTo>
                    <a:pt x="594" y="850"/>
                  </a:lnTo>
                  <a:lnTo>
                    <a:pt x="650" y="876"/>
                  </a:lnTo>
                  <a:lnTo>
                    <a:pt x="708" y="904"/>
                  </a:lnTo>
                  <a:lnTo>
                    <a:pt x="766" y="928"/>
                  </a:lnTo>
                  <a:lnTo>
                    <a:pt x="826" y="954"/>
                  </a:lnTo>
                  <a:lnTo>
                    <a:pt x="886" y="976"/>
                  </a:lnTo>
                  <a:lnTo>
                    <a:pt x="948" y="998"/>
                  </a:lnTo>
                  <a:lnTo>
                    <a:pt x="1012" y="1020"/>
                  </a:lnTo>
                  <a:lnTo>
                    <a:pt x="1076" y="1040"/>
                  </a:lnTo>
                  <a:lnTo>
                    <a:pt x="1140" y="1060"/>
                  </a:lnTo>
                  <a:lnTo>
                    <a:pt x="1270" y="1094"/>
                  </a:lnTo>
                  <a:lnTo>
                    <a:pt x="1402" y="1126"/>
                  </a:lnTo>
                  <a:lnTo>
                    <a:pt x="1532" y="1152"/>
                  </a:lnTo>
                  <a:lnTo>
                    <a:pt x="1662" y="1172"/>
                  </a:lnTo>
                  <a:lnTo>
                    <a:pt x="1790" y="1190"/>
                  </a:lnTo>
                  <a:lnTo>
                    <a:pt x="1916" y="1202"/>
                  </a:lnTo>
                  <a:lnTo>
                    <a:pt x="2036" y="1208"/>
                  </a:lnTo>
                  <a:lnTo>
                    <a:pt x="2096" y="1210"/>
                  </a:lnTo>
                  <a:lnTo>
                    <a:pt x="2152" y="1210"/>
                  </a:lnTo>
                  <a:lnTo>
                    <a:pt x="2208" y="1210"/>
                  </a:lnTo>
                  <a:lnTo>
                    <a:pt x="2262" y="1208"/>
                  </a:lnTo>
                  <a:lnTo>
                    <a:pt x="2314" y="1204"/>
                  </a:lnTo>
                  <a:lnTo>
                    <a:pt x="2364" y="1200"/>
                  </a:lnTo>
                  <a:lnTo>
                    <a:pt x="2414" y="1194"/>
                  </a:lnTo>
                  <a:lnTo>
                    <a:pt x="2460" y="1186"/>
                  </a:lnTo>
                  <a:lnTo>
                    <a:pt x="2502" y="1178"/>
                  </a:lnTo>
                  <a:lnTo>
                    <a:pt x="2544" y="1168"/>
                  </a:lnTo>
                  <a:lnTo>
                    <a:pt x="2582" y="1156"/>
                  </a:lnTo>
                  <a:lnTo>
                    <a:pt x="2618" y="1144"/>
                  </a:lnTo>
                  <a:lnTo>
                    <a:pt x="2652" y="1130"/>
                  </a:lnTo>
                  <a:lnTo>
                    <a:pt x="2682" y="1114"/>
                  </a:lnTo>
                  <a:lnTo>
                    <a:pt x="2710" y="1096"/>
                  </a:lnTo>
                  <a:lnTo>
                    <a:pt x="2734" y="1078"/>
                  </a:lnTo>
                  <a:lnTo>
                    <a:pt x="2754" y="1058"/>
                  </a:lnTo>
                  <a:lnTo>
                    <a:pt x="2772" y="1038"/>
                  </a:lnTo>
                  <a:lnTo>
                    <a:pt x="2784" y="1014"/>
                  </a:lnTo>
                  <a:lnTo>
                    <a:pt x="2794" y="990"/>
                  </a:lnTo>
                  <a:lnTo>
                    <a:pt x="2800" y="964"/>
                  </a:lnTo>
                  <a:lnTo>
                    <a:pt x="2802" y="938"/>
                  </a:lnTo>
                  <a:lnTo>
                    <a:pt x="2802" y="784"/>
                  </a:lnTo>
                  <a:lnTo>
                    <a:pt x="2802" y="784"/>
                  </a:lnTo>
                  <a:lnTo>
                    <a:pt x="2800" y="812"/>
                  </a:lnTo>
                  <a:lnTo>
                    <a:pt x="2794" y="838"/>
                  </a:lnTo>
                  <a:lnTo>
                    <a:pt x="2784" y="862"/>
                  </a:lnTo>
                  <a:lnTo>
                    <a:pt x="2772" y="884"/>
                  </a:lnTo>
                  <a:lnTo>
                    <a:pt x="2754" y="906"/>
                  </a:lnTo>
                  <a:lnTo>
                    <a:pt x="2734" y="924"/>
                  </a:lnTo>
                  <a:lnTo>
                    <a:pt x="2710" y="944"/>
                  </a:lnTo>
                  <a:lnTo>
                    <a:pt x="2682" y="960"/>
                  </a:lnTo>
                  <a:lnTo>
                    <a:pt x="2652" y="976"/>
                  </a:lnTo>
                  <a:lnTo>
                    <a:pt x="2618" y="990"/>
                  </a:lnTo>
                  <a:lnTo>
                    <a:pt x="2582" y="1002"/>
                  </a:lnTo>
                  <a:lnTo>
                    <a:pt x="2544" y="1014"/>
                  </a:lnTo>
                  <a:lnTo>
                    <a:pt x="2502" y="1024"/>
                  </a:lnTo>
                  <a:lnTo>
                    <a:pt x="2460" y="1032"/>
                  </a:lnTo>
                  <a:lnTo>
                    <a:pt x="2414" y="1040"/>
                  </a:lnTo>
                  <a:lnTo>
                    <a:pt x="2364" y="1046"/>
                  </a:lnTo>
                  <a:lnTo>
                    <a:pt x="2314" y="1050"/>
                  </a:lnTo>
                  <a:lnTo>
                    <a:pt x="2262" y="1054"/>
                  </a:lnTo>
                  <a:lnTo>
                    <a:pt x="2208" y="1056"/>
                  </a:lnTo>
                  <a:lnTo>
                    <a:pt x="2152" y="1058"/>
                  </a:lnTo>
                  <a:lnTo>
                    <a:pt x="2096" y="1056"/>
                  </a:lnTo>
                  <a:lnTo>
                    <a:pt x="2036" y="1056"/>
                  </a:lnTo>
                  <a:lnTo>
                    <a:pt x="1916" y="1048"/>
                  </a:lnTo>
                  <a:lnTo>
                    <a:pt x="1790" y="1036"/>
                  </a:lnTo>
                  <a:lnTo>
                    <a:pt x="1662" y="1020"/>
                  </a:lnTo>
                  <a:lnTo>
                    <a:pt x="1532" y="998"/>
                  </a:lnTo>
                  <a:lnTo>
                    <a:pt x="1402" y="972"/>
                  </a:lnTo>
                  <a:lnTo>
                    <a:pt x="1270" y="942"/>
                  </a:lnTo>
                  <a:lnTo>
                    <a:pt x="1140" y="906"/>
                  </a:lnTo>
                  <a:lnTo>
                    <a:pt x="1076" y="888"/>
                  </a:lnTo>
                  <a:lnTo>
                    <a:pt x="1012" y="866"/>
                  </a:lnTo>
                  <a:lnTo>
                    <a:pt x="948" y="846"/>
                  </a:lnTo>
                  <a:lnTo>
                    <a:pt x="886" y="824"/>
                  </a:lnTo>
                  <a:lnTo>
                    <a:pt x="826" y="800"/>
                  </a:lnTo>
                  <a:lnTo>
                    <a:pt x="766" y="776"/>
                  </a:lnTo>
                  <a:lnTo>
                    <a:pt x="708" y="750"/>
                  </a:lnTo>
                  <a:lnTo>
                    <a:pt x="650" y="724"/>
                  </a:lnTo>
                  <a:lnTo>
                    <a:pt x="594" y="696"/>
                  </a:lnTo>
                  <a:lnTo>
                    <a:pt x="540" y="668"/>
                  </a:lnTo>
                  <a:lnTo>
                    <a:pt x="488" y="638"/>
                  </a:lnTo>
                  <a:lnTo>
                    <a:pt x="438" y="608"/>
                  </a:lnTo>
                  <a:lnTo>
                    <a:pt x="390" y="576"/>
                  </a:lnTo>
                  <a:lnTo>
                    <a:pt x="344" y="544"/>
                  </a:lnTo>
                  <a:lnTo>
                    <a:pt x="300" y="510"/>
                  </a:lnTo>
                  <a:lnTo>
                    <a:pt x="258" y="476"/>
                  </a:lnTo>
                  <a:lnTo>
                    <a:pt x="220" y="442"/>
                  </a:lnTo>
                  <a:lnTo>
                    <a:pt x="184" y="406"/>
                  </a:lnTo>
                  <a:lnTo>
                    <a:pt x="150" y="368"/>
                  </a:lnTo>
                  <a:lnTo>
                    <a:pt x="120" y="332"/>
                  </a:lnTo>
                  <a:lnTo>
                    <a:pt x="92" y="292"/>
                  </a:lnTo>
                  <a:lnTo>
                    <a:pt x="70" y="254"/>
                  </a:lnTo>
                  <a:lnTo>
                    <a:pt x="48" y="212"/>
                  </a:lnTo>
                  <a:lnTo>
                    <a:pt x="32" y="172"/>
                  </a:lnTo>
                  <a:lnTo>
                    <a:pt x="18" y="130"/>
                  </a:lnTo>
                  <a:lnTo>
                    <a:pt x="8" y="88"/>
                  </a:lnTo>
                  <a:lnTo>
                    <a:pt x="2" y="44"/>
                  </a:lnTo>
                  <a:lnTo>
                    <a:pt x="0" y="0"/>
                  </a:lnTo>
                  <a:lnTo>
                    <a:pt x="0" y="15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2" name="Freeform 10">
              <a:extLst>
                <a:ext uri="{FF2B5EF4-FFF2-40B4-BE49-F238E27FC236}">
                  <a16:creationId xmlns:a16="http://schemas.microsoft.com/office/drawing/2014/main" id="{7541765D-9A86-014B-B203-07FA2625F9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4120054"/>
              <a:ext cx="2890899" cy="1112017"/>
            </a:xfrm>
            <a:custGeom>
              <a:avLst/>
              <a:gdLst/>
              <a:ahLst/>
              <a:cxnLst>
                <a:cxn ang="0">
                  <a:pos x="3364" y="962"/>
                </a:cxn>
                <a:cxn ang="0">
                  <a:pos x="3354" y="1008"/>
                </a:cxn>
                <a:cxn ang="0">
                  <a:pos x="3326" y="1064"/>
                </a:cxn>
                <a:cxn ang="0">
                  <a:pos x="3252" y="1136"/>
                </a:cxn>
                <a:cxn ang="0">
                  <a:pos x="3144" y="1194"/>
                </a:cxn>
                <a:cxn ang="0">
                  <a:pos x="3004" y="1238"/>
                </a:cxn>
                <a:cxn ang="0">
                  <a:pos x="2838" y="1270"/>
                </a:cxn>
                <a:cxn ang="0">
                  <a:pos x="2650" y="1288"/>
                </a:cxn>
                <a:cxn ang="0">
                  <a:pos x="2444" y="1294"/>
                </a:cxn>
                <a:cxn ang="0">
                  <a:pos x="2224" y="1288"/>
                </a:cxn>
                <a:cxn ang="0">
                  <a:pos x="1996" y="1268"/>
                </a:cxn>
                <a:cxn ang="0">
                  <a:pos x="1760" y="1236"/>
                </a:cxn>
                <a:cxn ang="0">
                  <a:pos x="1524" y="1194"/>
                </a:cxn>
                <a:cxn ang="0">
                  <a:pos x="1290" y="1140"/>
                </a:cxn>
                <a:cxn ang="0">
                  <a:pos x="1064" y="1072"/>
                </a:cxn>
                <a:cxn ang="0">
                  <a:pos x="848" y="996"/>
                </a:cxn>
                <a:cxn ang="0">
                  <a:pos x="648" y="906"/>
                </a:cxn>
                <a:cxn ang="0">
                  <a:pos x="468" y="808"/>
                </a:cxn>
                <a:cxn ang="0">
                  <a:pos x="310" y="698"/>
                </a:cxn>
                <a:cxn ang="0">
                  <a:pos x="180" y="576"/>
                </a:cxn>
                <a:cxn ang="0">
                  <a:pos x="82" y="446"/>
                </a:cxn>
                <a:cxn ang="0">
                  <a:pos x="22" y="304"/>
                </a:cxn>
                <a:cxn ang="0">
                  <a:pos x="2" y="204"/>
                </a:cxn>
                <a:cxn ang="0">
                  <a:pos x="0" y="0"/>
                </a:cxn>
                <a:cxn ang="0">
                  <a:pos x="2" y="52"/>
                </a:cxn>
                <a:cxn ang="0">
                  <a:pos x="22" y="150"/>
                </a:cxn>
                <a:cxn ang="0">
                  <a:pos x="82" y="292"/>
                </a:cxn>
                <a:cxn ang="0">
                  <a:pos x="180" y="422"/>
                </a:cxn>
                <a:cxn ang="0">
                  <a:pos x="310" y="544"/>
                </a:cxn>
                <a:cxn ang="0">
                  <a:pos x="468" y="654"/>
                </a:cxn>
                <a:cxn ang="0">
                  <a:pos x="648" y="754"/>
                </a:cxn>
                <a:cxn ang="0">
                  <a:pos x="848" y="842"/>
                </a:cxn>
                <a:cxn ang="0">
                  <a:pos x="1064" y="920"/>
                </a:cxn>
                <a:cxn ang="0">
                  <a:pos x="1290" y="986"/>
                </a:cxn>
                <a:cxn ang="0">
                  <a:pos x="1524" y="1040"/>
                </a:cxn>
                <a:cxn ang="0">
                  <a:pos x="1760" y="1084"/>
                </a:cxn>
                <a:cxn ang="0">
                  <a:pos x="1996" y="1114"/>
                </a:cxn>
                <a:cxn ang="0">
                  <a:pos x="2224" y="1134"/>
                </a:cxn>
                <a:cxn ang="0">
                  <a:pos x="2444" y="1140"/>
                </a:cxn>
                <a:cxn ang="0">
                  <a:pos x="2650" y="1134"/>
                </a:cxn>
                <a:cxn ang="0">
                  <a:pos x="2838" y="1116"/>
                </a:cxn>
                <a:cxn ang="0">
                  <a:pos x="3004" y="1084"/>
                </a:cxn>
                <a:cxn ang="0">
                  <a:pos x="3144" y="1040"/>
                </a:cxn>
                <a:cxn ang="0">
                  <a:pos x="3252" y="982"/>
                </a:cxn>
                <a:cxn ang="0">
                  <a:pos x="3326" y="910"/>
                </a:cxn>
                <a:cxn ang="0">
                  <a:pos x="3354" y="854"/>
                </a:cxn>
                <a:cxn ang="0">
                  <a:pos x="3364" y="810"/>
                </a:cxn>
              </a:cxnLst>
              <a:rect l="0" t="0" r="r" b="b"/>
              <a:pathLst>
                <a:path w="3364" h="1294">
                  <a:moveTo>
                    <a:pt x="3364" y="946"/>
                  </a:moveTo>
                  <a:lnTo>
                    <a:pt x="3364" y="946"/>
                  </a:lnTo>
                  <a:lnTo>
                    <a:pt x="3364" y="962"/>
                  </a:lnTo>
                  <a:lnTo>
                    <a:pt x="3362" y="978"/>
                  </a:lnTo>
                  <a:lnTo>
                    <a:pt x="3358" y="994"/>
                  </a:lnTo>
                  <a:lnTo>
                    <a:pt x="3354" y="1008"/>
                  </a:lnTo>
                  <a:lnTo>
                    <a:pt x="3348" y="1022"/>
                  </a:lnTo>
                  <a:lnTo>
                    <a:pt x="3342" y="1036"/>
                  </a:lnTo>
                  <a:lnTo>
                    <a:pt x="3326" y="1064"/>
                  </a:lnTo>
                  <a:lnTo>
                    <a:pt x="3306" y="1088"/>
                  </a:lnTo>
                  <a:lnTo>
                    <a:pt x="3280" y="1112"/>
                  </a:lnTo>
                  <a:lnTo>
                    <a:pt x="3252" y="1136"/>
                  </a:lnTo>
                  <a:lnTo>
                    <a:pt x="3220" y="1156"/>
                  </a:lnTo>
                  <a:lnTo>
                    <a:pt x="3182" y="1176"/>
                  </a:lnTo>
                  <a:lnTo>
                    <a:pt x="3144" y="1194"/>
                  </a:lnTo>
                  <a:lnTo>
                    <a:pt x="3100" y="1210"/>
                  </a:lnTo>
                  <a:lnTo>
                    <a:pt x="3054" y="1224"/>
                  </a:lnTo>
                  <a:lnTo>
                    <a:pt x="3004" y="1238"/>
                  </a:lnTo>
                  <a:lnTo>
                    <a:pt x="2952" y="1250"/>
                  </a:lnTo>
                  <a:lnTo>
                    <a:pt x="2896" y="1260"/>
                  </a:lnTo>
                  <a:lnTo>
                    <a:pt x="2838" y="1270"/>
                  </a:lnTo>
                  <a:lnTo>
                    <a:pt x="2778" y="1276"/>
                  </a:lnTo>
                  <a:lnTo>
                    <a:pt x="2716" y="1284"/>
                  </a:lnTo>
                  <a:lnTo>
                    <a:pt x="2650" y="1288"/>
                  </a:lnTo>
                  <a:lnTo>
                    <a:pt x="2584" y="1292"/>
                  </a:lnTo>
                  <a:lnTo>
                    <a:pt x="2514" y="1294"/>
                  </a:lnTo>
                  <a:lnTo>
                    <a:pt x="2444" y="1294"/>
                  </a:lnTo>
                  <a:lnTo>
                    <a:pt x="2372" y="1292"/>
                  </a:lnTo>
                  <a:lnTo>
                    <a:pt x="2300" y="1290"/>
                  </a:lnTo>
                  <a:lnTo>
                    <a:pt x="2224" y="1288"/>
                  </a:lnTo>
                  <a:lnTo>
                    <a:pt x="2150" y="1282"/>
                  </a:lnTo>
                  <a:lnTo>
                    <a:pt x="2072" y="1276"/>
                  </a:lnTo>
                  <a:lnTo>
                    <a:pt x="1996" y="1268"/>
                  </a:lnTo>
                  <a:lnTo>
                    <a:pt x="1918" y="1260"/>
                  </a:lnTo>
                  <a:lnTo>
                    <a:pt x="1840" y="1248"/>
                  </a:lnTo>
                  <a:lnTo>
                    <a:pt x="1760" y="1236"/>
                  </a:lnTo>
                  <a:lnTo>
                    <a:pt x="1682" y="1224"/>
                  </a:lnTo>
                  <a:lnTo>
                    <a:pt x="1602" y="1210"/>
                  </a:lnTo>
                  <a:lnTo>
                    <a:pt x="1524" y="1194"/>
                  </a:lnTo>
                  <a:lnTo>
                    <a:pt x="1446" y="1178"/>
                  </a:lnTo>
                  <a:lnTo>
                    <a:pt x="1368" y="1158"/>
                  </a:lnTo>
                  <a:lnTo>
                    <a:pt x="1290" y="1140"/>
                  </a:lnTo>
                  <a:lnTo>
                    <a:pt x="1214" y="1118"/>
                  </a:lnTo>
                  <a:lnTo>
                    <a:pt x="1138" y="1096"/>
                  </a:lnTo>
                  <a:lnTo>
                    <a:pt x="1064" y="1072"/>
                  </a:lnTo>
                  <a:lnTo>
                    <a:pt x="990" y="1048"/>
                  </a:lnTo>
                  <a:lnTo>
                    <a:pt x="920" y="1022"/>
                  </a:lnTo>
                  <a:lnTo>
                    <a:pt x="848" y="996"/>
                  </a:lnTo>
                  <a:lnTo>
                    <a:pt x="780" y="968"/>
                  </a:lnTo>
                  <a:lnTo>
                    <a:pt x="714" y="938"/>
                  </a:lnTo>
                  <a:lnTo>
                    <a:pt x="648" y="906"/>
                  </a:lnTo>
                  <a:lnTo>
                    <a:pt x="586" y="874"/>
                  </a:lnTo>
                  <a:lnTo>
                    <a:pt x="526" y="842"/>
                  </a:lnTo>
                  <a:lnTo>
                    <a:pt x="468" y="808"/>
                  </a:lnTo>
                  <a:lnTo>
                    <a:pt x="412" y="772"/>
                  </a:lnTo>
                  <a:lnTo>
                    <a:pt x="360" y="734"/>
                  </a:lnTo>
                  <a:lnTo>
                    <a:pt x="310" y="698"/>
                  </a:lnTo>
                  <a:lnTo>
                    <a:pt x="264" y="658"/>
                  </a:lnTo>
                  <a:lnTo>
                    <a:pt x="220" y="618"/>
                  </a:lnTo>
                  <a:lnTo>
                    <a:pt x="180" y="576"/>
                  </a:lnTo>
                  <a:lnTo>
                    <a:pt x="144" y="534"/>
                  </a:lnTo>
                  <a:lnTo>
                    <a:pt x="112" y="490"/>
                  </a:lnTo>
                  <a:lnTo>
                    <a:pt x="82" y="446"/>
                  </a:lnTo>
                  <a:lnTo>
                    <a:pt x="58" y="400"/>
                  </a:lnTo>
                  <a:lnTo>
                    <a:pt x="38" y="352"/>
                  </a:lnTo>
                  <a:lnTo>
                    <a:pt x="22" y="304"/>
                  </a:lnTo>
                  <a:lnTo>
                    <a:pt x="10" y="256"/>
                  </a:lnTo>
                  <a:lnTo>
                    <a:pt x="6" y="230"/>
                  </a:lnTo>
                  <a:lnTo>
                    <a:pt x="2" y="204"/>
                  </a:lnTo>
                  <a:lnTo>
                    <a:pt x="0" y="180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2" y="52"/>
                  </a:lnTo>
                  <a:lnTo>
                    <a:pt x="6" y="76"/>
                  </a:lnTo>
                  <a:lnTo>
                    <a:pt x="10" y="102"/>
                  </a:lnTo>
                  <a:lnTo>
                    <a:pt x="22" y="150"/>
                  </a:lnTo>
                  <a:lnTo>
                    <a:pt x="38" y="200"/>
                  </a:lnTo>
                  <a:lnTo>
                    <a:pt x="58" y="246"/>
                  </a:lnTo>
                  <a:lnTo>
                    <a:pt x="82" y="292"/>
                  </a:lnTo>
                  <a:lnTo>
                    <a:pt x="112" y="336"/>
                  </a:lnTo>
                  <a:lnTo>
                    <a:pt x="144" y="380"/>
                  </a:lnTo>
                  <a:lnTo>
                    <a:pt x="180" y="422"/>
                  </a:lnTo>
                  <a:lnTo>
                    <a:pt x="220" y="464"/>
                  </a:lnTo>
                  <a:lnTo>
                    <a:pt x="264" y="504"/>
                  </a:lnTo>
                  <a:lnTo>
                    <a:pt x="310" y="544"/>
                  </a:lnTo>
                  <a:lnTo>
                    <a:pt x="360" y="582"/>
                  </a:lnTo>
                  <a:lnTo>
                    <a:pt x="412" y="618"/>
                  </a:lnTo>
                  <a:lnTo>
                    <a:pt x="468" y="654"/>
                  </a:lnTo>
                  <a:lnTo>
                    <a:pt x="526" y="688"/>
                  </a:lnTo>
                  <a:lnTo>
                    <a:pt x="586" y="722"/>
                  </a:lnTo>
                  <a:lnTo>
                    <a:pt x="648" y="754"/>
                  </a:lnTo>
                  <a:lnTo>
                    <a:pt x="714" y="784"/>
                  </a:lnTo>
                  <a:lnTo>
                    <a:pt x="780" y="814"/>
                  </a:lnTo>
                  <a:lnTo>
                    <a:pt x="848" y="842"/>
                  </a:lnTo>
                  <a:lnTo>
                    <a:pt x="920" y="870"/>
                  </a:lnTo>
                  <a:lnTo>
                    <a:pt x="990" y="896"/>
                  </a:lnTo>
                  <a:lnTo>
                    <a:pt x="1064" y="920"/>
                  </a:lnTo>
                  <a:lnTo>
                    <a:pt x="1138" y="942"/>
                  </a:lnTo>
                  <a:lnTo>
                    <a:pt x="1214" y="966"/>
                  </a:lnTo>
                  <a:lnTo>
                    <a:pt x="1290" y="986"/>
                  </a:lnTo>
                  <a:lnTo>
                    <a:pt x="1368" y="1006"/>
                  </a:lnTo>
                  <a:lnTo>
                    <a:pt x="1446" y="1024"/>
                  </a:lnTo>
                  <a:lnTo>
                    <a:pt x="1524" y="1040"/>
                  </a:lnTo>
                  <a:lnTo>
                    <a:pt x="1602" y="1056"/>
                  </a:lnTo>
                  <a:lnTo>
                    <a:pt x="1682" y="1070"/>
                  </a:lnTo>
                  <a:lnTo>
                    <a:pt x="1760" y="1084"/>
                  </a:lnTo>
                  <a:lnTo>
                    <a:pt x="1840" y="1096"/>
                  </a:lnTo>
                  <a:lnTo>
                    <a:pt x="1918" y="1106"/>
                  </a:lnTo>
                  <a:lnTo>
                    <a:pt x="1996" y="1114"/>
                  </a:lnTo>
                  <a:lnTo>
                    <a:pt x="2072" y="1122"/>
                  </a:lnTo>
                  <a:lnTo>
                    <a:pt x="2150" y="1128"/>
                  </a:lnTo>
                  <a:lnTo>
                    <a:pt x="2224" y="1134"/>
                  </a:lnTo>
                  <a:lnTo>
                    <a:pt x="2300" y="1138"/>
                  </a:lnTo>
                  <a:lnTo>
                    <a:pt x="2372" y="1140"/>
                  </a:lnTo>
                  <a:lnTo>
                    <a:pt x="2444" y="1140"/>
                  </a:lnTo>
                  <a:lnTo>
                    <a:pt x="2514" y="1140"/>
                  </a:lnTo>
                  <a:lnTo>
                    <a:pt x="2584" y="1138"/>
                  </a:lnTo>
                  <a:lnTo>
                    <a:pt x="2650" y="1134"/>
                  </a:lnTo>
                  <a:lnTo>
                    <a:pt x="2716" y="1130"/>
                  </a:lnTo>
                  <a:lnTo>
                    <a:pt x="2778" y="1124"/>
                  </a:lnTo>
                  <a:lnTo>
                    <a:pt x="2838" y="1116"/>
                  </a:lnTo>
                  <a:lnTo>
                    <a:pt x="2896" y="1106"/>
                  </a:lnTo>
                  <a:lnTo>
                    <a:pt x="2952" y="1096"/>
                  </a:lnTo>
                  <a:lnTo>
                    <a:pt x="3004" y="1084"/>
                  </a:lnTo>
                  <a:lnTo>
                    <a:pt x="3054" y="1070"/>
                  </a:lnTo>
                  <a:lnTo>
                    <a:pt x="3100" y="1056"/>
                  </a:lnTo>
                  <a:lnTo>
                    <a:pt x="3144" y="1040"/>
                  </a:lnTo>
                  <a:lnTo>
                    <a:pt x="3182" y="1022"/>
                  </a:lnTo>
                  <a:lnTo>
                    <a:pt x="3220" y="1002"/>
                  </a:lnTo>
                  <a:lnTo>
                    <a:pt x="3252" y="982"/>
                  </a:lnTo>
                  <a:lnTo>
                    <a:pt x="3280" y="960"/>
                  </a:lnTo>
                  <a:lnTo>
                    <a:pt x="3306" y="936"/>
                  </a:lnTo>
                  <a:lnTo>
                    <a:pt x="3326" y="910"/>
                  </a:lnTo>
                  <a:lnTo>
                    <a:pt x="3342" y="884"/>
                  </a:lnTo>
                  <a:lnTo>
                    <a:pt x="3348" y="870"/>
                  </a:lnTo>
                  <a:lnTo>
                    <a:pt x="3354" y="854"/>
                  </a:lnTo>
                  <a:lnTo>
                    <a:pt x="3358" y="840"/>
                  </a:lnTo>
                  <a:lnTo>
                    <a:pt x="3362" y="824"/>
                  </a:lnTo>
                  <a:lnTo>
                    <a:pt x="3364" y="810"/>
                  </a:lnTo>
                  <a:lnTo>
                    <a:pt x="3364" y="794"/>
                  </a:lnTo>
                  <a:lnTo>
                    <a:pt x="3364" y="94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3" name="Freeform 11">
              <a:extLst>
                <a:ext uri="{FF2B5EF4-FFF2-40B4-BE49-F238E27FC236}">
                  <a16:creationId xmlns:a16="http://schemas.microsoft.com/office/drawing/2014/main" id="{E2B2B806-64A6-324E-8878-B08429F273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389" y="3329439"/>
              <a:ext cx="3349800" cy="1266702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4" name="Freeform 11">
              <a:extLst>
                <a:ext uri="{FF2B5EF4-FFF2-40B4-BE49-F238E27FC236}">
                  <a16:creationId xmlns:a16="http://schemas.microsoft.com/office/drawing/2014/main" id="{06D2F1DA-FF1E-5A47-8847-B5A23AD1F2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0953" y="2464967"/>
              <a:ext cx="3776921" cy="1428214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5" name="Freeform 11">
              <a:extLst>
                <a:ext uri="{FF2B5EF4-FFF2-40B4-BE49-F238E27FC236}">
                  <a16:creationId xmlns:a16="http://schemas.microsoft.com/office/drawing/2014/main" id="{80FAADD1-6E80-B942-8859-0D0C79F167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0359" y="1425482"/>
              <a:ext cx="4267438" cy="1613699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6" name="Freeform 11">
              <a:extLst>
                <a:ext uri="{FF2B5EF4-FFF2-40B4-BE49-F238E27FC236}">
                  <a16:creationId xmlns:a16="http://schemas.microsoft.com/office/drawing/2014/main" id="{50340ABC-0E60-3947-95CD-C436AAD943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4775" y="299682"/>
              <a:ext cx="4803614" cy="1816450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7" name="Freeform 11">
              <a:extLst>
                <a:ext uri="{FF2B5EF4-FFF2-40B4-BE49-F238E27FC236}">
                  <a16:creationId xmlns:a16="http://schemas.microsoft.com/office/drawing/2014/main" id="{2A9AF427-43B2-8C4E-B6B8-0EBBCC3E82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9549" y="-953922"/>
              <a:ext cx="5433366" cy="2054586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alpha val="1000"/>
                  </a:schemeClr>
                </a:gs>
                <a:gs pos="700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467F9C39-00E7-C143-B4BA-467D4575D2C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782420" y="4294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12D26640-2637-D645-A165-E61B3E76009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613084" y="4929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2F85A0B4-714E-6A49-90B5-21B60B7531A0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372588" y="555105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BFCE8581-DCA9-A640-AD9D-3643E60E4C22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114924" y="6122963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647277F3-926E-1143-8D97-5181B60AC95B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036420" y="35447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439E11E-8731-024F-9DE6-84A0AC665EE6}"/>
              </a:ext>
            </a:extLst>
          </p:cNvPr>
          <p:cNvCxnSpPr/>
          <p:nvPr userDrawn="1"/>
        </p:nvCxnSpPr>
        <p:spPr>
          <a:xfrm rot="10800000">
            <a:off x="7578284" y="17413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3526EA2E-5DC4-F546-8ED5-F56219383CC8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324284" y="26811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Content Placeholder 99">
            <a:extLst>
              <a:ext uri="{FF2B5EF4-FFF2-40B4-BE49-F238E27FC236}">
                <a16:creationId xmlns:a16="http://schemas.microsoft.com/office/drawing/2014/main" id="{07135D5A-1E3E-924F-A85C-1C4ED5926FD9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074553" y="592899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2" name="Content Placeholder 99">
            <a:extLst>
              <a:ext uri="{FF2B5EF4-FFF2-40B4-BE49-F238E27FC236}">
                <a16:creationId xmlns:a16="http://schemas.microsoft.com/office/drawing/2014/main" id="{AFE6BE2D-BC54-314D-99E4-B5B743994C90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074553" y="5374229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1" name="Content Placeholder 99">
            <a:extLst>
              <a:ext uri="{FF2B5EF4-FFF2-40B4-BE49-F238E27FC236}">
                <a16:creationId xmlns:a16="http://schemas.microsoft.com/office/drawing/2014/main" id="{48191D6A-0E11-514B-ACC7-59CC8A8F36D9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044585" y="4797142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0" name="Content Placeholder 99">
            <a:extLst>
              <a:ext uri="{FF2B5EF4-FFF2-40B4-BE49-F238E27FC236}">
                <a16:creationId xmlns:a16="http://schemas.microsoft.com/office/drawing/2014/main" id="{084412E1-8DB7-114B-AC73-39D4B7B51B14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056509" y="4221703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3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9" name="Content Placeholder 99">
            <a:extLst>
              <a:ext uri="{FF2B5EF4-FFF2-40B4-BE49-F238E27FC236}">
                <a16:creationId xmlns:a16="http://schemas.microsoft.com/office/drawing/2014/main" id="{246BD6DF-76D2-3041-918B-80960F9D6494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056510" y="344586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8" name="Content Placeholder 99">
            <a:extLst>
              <a:ext uri="{FF2B5EF4-FFF2-40B4-BE49-F238E27FC236}">
                <a16:creationId xmlns:a16="http://schemas.microsoft.com/office/drawing/2014/main" id="{63571204-23B9-DF41-873B-825FA67608D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009143" y="257681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7" name="Content Placeholder 99">
            <a:extLst>
              <a:ext uri="{FF2B5EF4-FFF2-40B4-BE49-F238E27FC236}">
                <a16:creationId xmlns:a16="http://schemas.microsoft.com/office/drawing/2014/main" id="{BF695F12-CF4C-C341-AC70-E6EF3FFAD92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966836" y="156437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8" name="Title 97">
            <a:extLst>
              <a:ext uri="{FF2B5EF4-FFF2-40B4-BE49-F238E27FC236}">
                <a16:creationId xmlns:a16="http://schemas.microsoft.com/office/drawing/2014/main" id="{88647652-E78F-5445-B72D-4CF67DE9C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98948"/>
            <a:ext cx="11887200" cy="84624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08050-1909-EE4B-A1E7-8162AB282AC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1371601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9" name="Text Placeholder 2">
            <a:extLst>
              <a:ext uri="{FF2B5EF4-FFF2-40B4-BE49-F238E27FC236}">
                <a16:creationId xmlns:a16="http://schemas.microsoft.com/office/drawing/2014/main" id="{E380B75A-F143-CE4E-852F-A1570462BD4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912100" y="23531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0" name="Text Placeholder 2">
            <a:extLst>
              <a:ext uri="{FF2B5EF4-FFF2-40B4-BE49-F238E27FC236}">
                <a16:creationId xmlns:a16="http://schemas.microsoft.com/office/drawing/2014/main" id="{A65B9996-9994-A84D-98AE-503C33510D6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700" y="31913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2" name="Text Placeholder 2">
            <a:extLst>
              <a:ext uri="{FF2B5EF4-FFF2-40B4-BE49-F238E27FC236}">
                <a16:creationId xmlns:a16="http://schemas.microsoft.com/office/drawing/2014/main" id="{FE95AA7F-580B-3448-BFF8-CA57E5E756C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366000" y="3962400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3" name="Text Placeholder 2">
            <a:extLst>
              <a:ext uri="{FF2B5EF4-FFF2-40B4-BE49-F238E27FC236}">
                <a16:creationId xmlns:a16="http://schemas.microsoft.com/office/drawing/2014/main" id="{B5ACADCE-42AF-2A4D-A8B3-1995765E08C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200900" y="45629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4" name="Text Placeholder 2">
            <a:extLst>
              <a:ext uri="{FF2B5EF4-FFF2-40B4-BE49-F238E27FC236}">
                <a16:creationId xmlns:a16="http://schemas.microsoft.com/office/drawing/2014/main" id="{EE1EEC49-ABFC-E646-A47F-97724A4B0E9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959600" y="52106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5" name="Text Placeholder 2">
            <a:extLst>
              <a:ext uri="{FF2B5EF4-FFF2-40B4-BE49-F238E27FC236}">
                <a16:creationId xmlns:a16="http://schemas.microsoft.com/office/drawing/2014/main" id="{28A8FE89-CAA3-2649-9CFA-74460F19DF6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57694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B7617-D8F8-4882-B966-89B78AC5F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1655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2F1AE-5065-4B31-8971-BBE1D7D771EC}" type="datetimeFigureOut">
              <a:rPr lang="en-US" smtClean="0"/>
              <a:pPr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FD911-8171-4566-9A69-B0D9211F5C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Box 35"/>
          <p:cNvSpPr txBox="1">
            <a:spLocks noChangeArrowheads="1"/>
          </p:cNvSpPr>
          <p:nvPr/>
        </p:nvSpPr>
        <p:spPr bwMode="auto">
          <a:xfrm>
            <a:off x="2489200" y="6721475"/>
            <a:ext cx="7213600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700" b="1" dirty="0">
                <a:latin typeface="Arial Narrow" pitchFamily="112" charset="0"/>
              </a:rPr>
              <a:t>Use or disclosure of data contained on this sheet is subject to the restriction on the title page of this proposal or quotation.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B2C44074-FAF0-1044-B431-5C7B0003A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B050"/>
                </a:solidFill>
                <a:latin typeface="SassoonPrimaryInfant" pitchFamily="2" charset="0"/>
              </a:rPr>
              <a:t>Learning Journey: Vocabulary, Grammar and Punctuation Year 3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015387-7EA0-8245-8B43-2B2E9DE8A89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575720" y="1436927"/>
            <a:ext cx="3117180" cy="304898"/>
          </a:xfrm>
          <a:solidFill>
            <a:schemeClr val="bg1"/>
          </a:solidFill>
          <a:ln>
            <a:solidFill>
              <a:srgbClr val="00B05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Developing vocabulary, grammar and punctuation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54BE4-0996-0440-8FF1-8E6A8E862C8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279901" y="2576819"/>
            <a:ext cx="1600076" cy="276118"/>
          </a:xfrm>
          <a:solidFill>
            <a:schemeClr val="bg1"/>
          </a:solidFill>
          <a:ln>
            <a:solidFill>
              <a:srgbClr val="00B05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Terminology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04212-19E0-7540-9743-4E770F05CB35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439816" y="3445865"/>
            <a:ext cx="1440161" cy="271168"/>
          </a:xfrm>
          <a:solidFill>
            <a:schemeClr val="bg1"/>
          </a:solidFill>
          <a:ln>
            <a:solidFill>
              <a:srgbClr val="00B05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Punctuation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BE1586D-2FC6-D344-9492-6C07D97B2558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583832" y="4268533"/>
            <a:ext cx="936104" cy="276119"/>
          </a:xfrm>
          <a:solidFill>
            <a:schemeClr val="bg1"/>
          </a:solidFill>
          <a:ln>
            <a:solidFill>
              <a:srgbClr val="00B05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24E165-93E0-0344-8CDF-E358049AF135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583832" y="4933606"/>
            <a:ext cx="1002890" cy="246221"/>
          </a:xfrm>
          <a:solidFill>
            <a:schemeClr val="bg1"/>
          </a:solidFill>
          <a:ln>
            <a:solidFill>
              <a:srgbClr val="00B05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Sentence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EDB8492-B3C2-6F49-9F6E-6F45C16E37F8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583832" y="5421074"/>
            <a:ext cx="1002890" cy="313518"/>
          </a:xfrm>
          <a:solidFill>
            <a:schemeClr val="bg1"/>
          </a:solidFill>
          <a:ln>
            <a:solidFill>
              <a:srgbClr val="00B050"/>
            </a:solidFill>
          </a:ln>
        </p:spPr>
        <p:txBody>
          <a:bodyPr/>
          <a:lstStyle/>
          <a:p>
            <a:r>
              <a:rPr lang="en-US" sz="1100" dirty="0">
                <a:latin typeface="SassoonPrimaryInfant" pitchFamily="2" charset="0"/>
              </a:rPr>
              <a:t>Word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2ABC2A6-AAA9-3740-A45E-AAEB334B7617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583832" y="5995801"/>
            <a:ext cx="1002890" cy="313518"/>
          </a:xfrm>
          <a:solidFill>
            <a:schemeClr val="bg1"/>
          </a:solidFill>
          <a:ln>
            <a:solidFill>
              <a:srgbClr val="00B05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Reading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58C8C39-06C0-184C-B627-BF35B67BE97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1124744"/>
            <a:ext cx="2768328" cy="89901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‘Natural’ learning through everyday speaking, listening and drama activities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Focusing on grammar when speaking and listening, reading and  writing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Building on and revisiting prior learning to consolidate knowledge and build on understanding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>
              <a:latin typeface="SassoonPrimaryInfant" pitchFamily="2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2EBA62-AD34-0F49-A21D-8A9D0B7EC33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912100" y="2203304"/>
            <a:ext cx="3575868" cy="97030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Learning to recognize and use terminology through discussion and practice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Preposition, conjunction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Word family, prefix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Clause, subordinate clause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Direct speech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Consonant, consonant letter vowel, vowel letter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Inverted commas (speech marks)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CDA53FF-736A-0A4F-AFC1-A3FAD070AB2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700" y="3429314"/>
            <a:ext cx="3575868" cy="40011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Introduction to inverted commas to punctuate direct speech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900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B898111-9D2B-8B43-955F-F07804CA1FB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632700" y="4006626"/>
            <a:ext cx="4406900" cy="69432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Introduction to paragraphs as a way to group related material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Headings and sub-headings to aid presentation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Use of the present perfect form of verbs instead of the simple past (He has gone out to play. – He went out to play.)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292659A-489F-ED4F-A625-D56E311DAC5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366000" y="4795593"/>
            <a:ext cx="4418632" cy="289591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Expressing time, place and cause using conjunctions (when, before, after, while, so, because), adverbs (then, next, soon, therefore), or prepositions (before, after, during, in, because of)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B0A29C6-F531-514D-ACA0-010E1CE3042A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959599" y="5179826"/>
            <a:ext cx="4825033" cy="69432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Formation of nouns using a range of prefixes, super-, anti-, auto-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Use of the forms a or an according to whether the next word begins with a consonant or a vowel, a rock, an open box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Word families based on common words, showing how words are related in form and meaning, solve/solution/solver/dissolve/insoluble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9FF221B-CAF1-DE4B-88B5-DE366D3CCD1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5874152"/>
            <a:ext cx="5019724" cy="884899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Read a wide range of fiction, poetry, plays, non-fiction, fairy stories, myths, legends and reference/text books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Identify different structures in books and poetry (free, verse and narrative)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Discuss words that interest and excite their imagination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Participate in reasoned discussions about books, poems and other materials, taking turns and listening to what others say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Develop an increasing clarity in their reasoned discussions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01886" y="3801485"/>
            <a:ext cx="1296144" cy="553998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SassoonPrimaryInfant" pitchFamily="2" charset="0"/>
              </a:rPr>
              <a:t>weekly interviews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SassoonPrimaryInfant" pitchFamily="2" charset="0"/>
              </a:rPr>
              <a:t>assessment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95091" y="3237039"/>
            <a:ext cx="1152128" cy="40011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</a:t>
            </a:r>
          </a:p>
          <a:p>
            <a:r>
              <a:rPr lang="en-GB" sz="1000" dirty="0">
                <a:latin typeface="SassoonPrimaryInfant" pitchFamily="2" charset="0"/>
              </a:rPr>
              <a:t>Wings 3 - 5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91051" y="2886255"/>
            <a:ext cx="1152128" cy="24622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 Quest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98549" y="2401551"/>
            <a:ext cx="1584176" cy="24622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SassoonPrimaryInfant" pitchFamily="2" charset="0"/>
              </a:rPr>
              <a:t>Success For All (SFA):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D14C4B0-4012-4443-88A8-2F11D5EF24C7}"/>
              </a:ext>
            </a:extLst>
          </p:cNvPr>
          <p:cNvSpPr txBox="1"/>
          <p:nvPr/>
        </p:nvSpPr>
        <p:spPr>
          <a:xfrm>
            <a:off x="407368" y="1484783"/>
            <a:ext cx="1152128" cy="40011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Link with MFL: </a:t>
            </a:r>
          </a:p>
          <a:p>
            <a:r>
              <a:rPr lang="en-GB" sz="1000" dirty="0">
                <a:latin typeface="SassoonPrimaryInfant" pitchFamily="2" charset="0"/>
              </a:rPr>
              <a:t>French curriculum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9CD359B-E93B-4614-898C-CA85903D2359}"/>
              </a:ext>
            </a:extLst>
          </p:cNvPr>
          <p:cNvSpPr txBox="1"/>
          <p:nvPr/>
        </p:nvSpPr>
        <p:spPr>
          <a:xfrm>
            <a:off x="691051" y="5150443"/>
            <a:ext cx="1872322" cy="86177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Spelling process: read, look, cover, write and check</a:t>
            </a:r>
          </a:p>
          <a:p>
            <a:r>
              <a:rPr lang="en-GB" sz="1000" dirty="0">
                <a:latin typeface="SassoonPrimaryInfant" pitchFamily="2" charset="0"/>
              </a:rPr>
              <a:t>Weekly spelling task (learning)</a:t>
            </a:r>
          </a:p>
          <a:p>
            <a:r>
              <a:rPr lang="en-GB" sz="1000" dirty="0">
                <a:latin typeface="SassoonPrimaryInfant" pitchFamily="2" charset="0"/>
              </a:rPr>
              <a:t>Weekly spelling assessment (test)</a:t>
            </a:r>
          </a:p>
          <a:p>
            <a:r>
              <a:rPr lang="en-GB" sz="1000" dirty="0">
                <a:latin typeface="SassoonPrimaryInfant" pitchFamily="2" charset="0"/>
              </a:rPr>
              <a:t>Marking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D97139F-B2FE-40B7-BB7E-117BC1ECC17D}"/>
              </a:ext>
            </a:extLst>
          </p:cNvPr>
          <p:cNvSpPr txBox="1"/>
          <p:nvPr/>
        </p:nvSpPr>
        <p:spPr>
          <a:xfrm>
            <a:off x="691051" y="4694167"/>
            <a:ext cx="1296144" cy="24622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Spelling</a:t>
            </a:r>
            <a:r>
              <a:rPr lang="en-GB" sz="1000">
                <a:latin typeface="SassoonPrimaryInfant" pitchFamily="2" charset="0"/>
              </a:rPr>
              <a:t>: Rising Stars</a:t>
            </a:r>
            <a:endParaRPr lang="en-GB" sz="1000" dirty="0">
              <a:latin typeface="SassoonPrimaryInfant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izGraphicsBasic">
  <a:themeElements>
    <a:clrScheme name="Custom 13">
      <a:dk1>
        <a:srgbClr val="000000"/>
      </a:dk1>
      <a:lt1>
        <a:srgbClr val="FFFFFF"/>
      </a:lt1>
      <a:dk2>
        <a:srgbClr val="172230"/>
      </a:dk2>
      <a:lt2>
        <a:srgbClr val="FFFFFF"/>
      </a:lt2>
      <a:accent1>
        <a:srgbClr val="FFE63B"/>
      </a:accent1>
      <a:accent2>
        <a:srgbClr val="46CB48"/>
      </a:accent2>
      <a:accent3>
        <a:srgbClr val="26F32F"/>
      </a:accent3>
      <a:accent4>
        <a:srgbClr val="36A7F7"/>
      </a:accent4>
      <a:accent5>
        <a:srgbClr val="2A84E8"/>
      </a:accent5>
      <a:accent6>
        <a:srgbClr val="6614BA"/>
      </a:accent6>
      <a:hlink>
        <a:srgbClr val="36A7F7"/>
      </a:hlink>
      <a:folHlink>
        <a:srgbClr val="36A7F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5868919_Spiral graphic_RVA_v3.potx" id="{57CC432B-EB1B-4F1B-9A28-75E94A9C45A2}" vid="{3B229FE6-90F8-4441-B783-7AE0C582D76B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AB4AC0FA-537C-4C77-B121-1B9E26F287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96887B9-7EB1-42AE-BA23-998122E586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4122266-5DAE-4DF4-B438-4FBA85BE95DE}">
  <ds:schemaRefs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16c05727-aa75-4e4a-9b5f-8a80a1165891"/>
    <ds:schemaRef ds:uri="71af3243-3dd4-4a8d-8c0d-dd76da1f02a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Spiral graphic</Template>
  <TotalTime>0</TotalTime>
  <Words>388</Words>
  <Application>Microsoft Office PowerPoint</Application>
  <PresentationFormat>Widescreen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SassoonPrimaryInfant</vt:lpstr>
      <vt:lpstr>Times</vt:lpstr>
      <vt:lpstr>BizGraphicsBasic</vt:lpstr>
      <vt:lpstr>Learning Journey: Vocabulary, Grammar and Punctuation Year 3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2020-02-03T12:13:27Z</dcterms:created>
  <dcterms:modified xsi:type="dcterms:W3CDTF">2020-05-07T09:04:16Z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