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trictFirstAndLastChars="0" saveSubsetFonts="1">
  <p:sldMasterIdLst>
    <p:sldMasterId id="2147483660" r:id="rId4"/>
  </p:sldMasterIdLst>
  <p:notesMasterIdLst>
    <p:notesMasterId r:id="rId6"/>
  </p:notesMasterIdLst>
  <p:handoutMasterIdLst>
    <p:handoutMasterId r:id="rId7"/>
  </p:handoutMasterIdLst>
  <p:sldIdLst>
    <p:sldId id="342" r:id="rId5"/>
  </p:sldIdLst>
  <p:sldSz cx="12192000" cy="6858000"/>
  <p:notesSz cx="6797675" cy="9872663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432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05DAF"/>
    <a:srgbClr val="5A6ACD"/>
    <a:srgbClr val="7380D0"/>
    <a:srgbClr val="82712C"/>
    <a:srgbClr val="C4B55B"/>
    <a:srgbClr val="675416"/>
    <a:srgbClr val="CAB957"/>
    <a:srgbClr val="654C15"/>
    <a:srgbClr val="1F1505"/>
    <a:srgbClr val="86743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0879" autoAdjust="0"/>
  </p:normalViewPr>
  <p:slideViewPr>
    <p:cSldViewPr>
      <p:cViewPr varScale="1">
        <p:scale>
          <a:sx n="87" d="100"/>
          <a:sy n="87" d="100"/>
        </p:scale>
        <p:origin x="480" y="48"/>
      </p:cViewPr>
      <p:guideLst>
        <p:guide orient="horz" pos="2432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8" d="100"/>
          <a:sy n="58" d="100"/>
        </p:scale>
        <p:origin x="2965" y="4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5D70299A-0624-40F4-834A-9AFA1F2CB675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659" cy="495348"/>
          </a:xfrm>
          <a:prstGeom prst="rect">
            <a:avLst/>
          </a:prstGeom>
        </p:spPr>
        <p:txBody>
          <a:bodyPr vert="horz" lIns="91019" tIns="45510" rIns="91019" bIns="4551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1CD7D66-7339-4D44-A4BA-FFBE9129F8F1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5348"/>
          </a:xfrm>
          <a:prstGeom prst="rect">
            <a:avLst/>
          </a:prstGeom>
        </p:spPr>
        <p:txBody>
          <a:bodyPr vert="horz" lIns="91019" tIns="45510" rIns="91019" bIns="45510" rtlCol="0"/>
          <a:lstStyle>
            <a:lvl1pPr algn="r">
              <a:defRPr sz="1200"/>
            </a:lvl1pPr>
          </a:lstStyle>
          <a:p>
            <a:fld id="{62C325C9-2771-41AB-A856-65E536C85951}" type="datetimeFigureOut">
              <a:rPr lang="en-US" smtClean="0"/>
              <a:t>8/21/2020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0763180-95DE-4492-B171-2D85A10A44E9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1" y="9377317"/>
            <a:ext cx="2945659" cy="495347"/>
          </a:xfrm>
          <a:prstGeom prst="rect">
            <a:avLst/>
          </a:prstGeom>
        </p:spPr>
        <p:txBody>
          <a:bodyPr vert="horz" lIns="91019" tIns="45510" rIns="91019" bIns="4551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B165671-D9EC-4DB4-A164-A9A342266358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50443" y="9377317"/>
            <a:ext cx="2945659" cy="495347"/>
          </a:xfrm>
          <a:prstGeom prst="rect">
            <a:avLst/>
          </a:prstGeom>
        </p:spPr>
        <p:txBody>
          <a:bodyPr vert="horz" lIns="91019" tIns="45510" rIns="91019" bIns="45510" rtlCol="0" anchor="b"/>
          <a:lstStyle>
            <a:lvl1pPr algn="r">
              <a:defRPr sz="1200"/>
            </a:lvl1pPr>
          </a:lstStyle>
          <a:p>
            <a:fld id="{DEB86DC1-BDE5-44C6-80D1-31247498E90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769754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1"/>
            <a:ext cx="2945659" cy="4936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019" tIns="45510" rIns="91019" bIns="4551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2016" y="1"/>
            <a:ext cx="2945659" cy="4936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019" tIns="45510" rIns="91019" bIns="4551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 dirty="0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09538" y="741363"/>
            <a:ext cx="6578600" cy="370046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357" y="4689515"/>
            <a:ext cx="4984962" cy="44426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019" tIns="45510" rIns="91019" bIns="4551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9379030"/>
            <a:ext cx="2945659" cy="4936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019" tIns="45510" rIns="91019" bIns="4551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2016" y="9379030"/>
            <a:ext cx="2945659" cy="4936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019" tIns="45510" rIns="91019" bIns="4551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74E8BD9B-2A2F-494A-A6AA-7B0C58709D3C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495297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val 4">
            <a:extLst>
              <a:ext uri="{FF2B5EF4-FFF2-40B4-BE49-F238E27FC236}">
                <a16:creationId xmlns:a16="http://schemas.microsoft.com/office/drawing/2014/main" id="{547CA8AC-D105-A34B-A74E-4A5674848F5A}"/>
              </a:ext>
            </a:extLst>
          </p:cNvPr>
          <p:cNvSpPr/>
          <p:nvPr userDrawn="1"/>
        </p:nvSpPr>
        <p:spPr bwMode="auto">
          <a:xfrm>
            <a:off x="2864081" y="6160092"/>
            <a:ext cx="4323413" cy="850308"/>
          </a:xfrm>
          <a:prstGeom prst="ellipse">
            <a:avLst/>
          </a:prstGeom>
          <a:gradFill flip="none" rotWithShape="1">
            <a:gsLst>
              <a:gs pos="0">
                <a:schemeClr val="tx1">
                  <a:alpha val="18000"/>
                </a:schemeClr>
              </a:gs>
              <a:gs pos="100000">
                <a:schemeClr val="tx1">
                  <a:lumMod val="95000"/>
                  <a:lumOff val="5000"/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"/>
            </a:endParaRPr>
          </a:p>
        </p:txBody>
      </p:sp>
      <p:grpSp>
        <p:nvGrpSpPr>
          <p:cNvPr id="6" name="Group 93">
            <a:extLst>
              <a:ext uri="{FF2B5EF4-FFF2-40B4-BE49-F238E27FC236}">
                <a16:creationId xmlns:a16="http://schemas.microsoft.com/office/drawing/2014/main" id="{3A3B6B68-CE4F-4A4A-8388-6BFE27306B28}"/>
              </a:ext>
            </a:extLst>
          </p:cNvPr>
          <p:cNvGrpSpPr/>
          <p:nvPr userDrawn="1"/>
        </p:nvGrpSpPr>
        <p:grpSpPr>
          <a:xfrm>
            <a:off x="2251202" y="960282"/>
            <a:ext cx="5677111" cy="5286332"/>
            <a:chOff x="1380215" y="-746214"/>
            <a:chExt cx="5115561" cy="6351248"/>
          </a:xfrm>
        </p:grpSpPr>
        <p:sp>
          <p:nvSpPr>
            <p:cNvPr id="7" name="Freeform 7">
              <a:extLst>
                <a:ext uri="{FF2B5EF4-FFF2-40B4-BE49-F238E27FC236}">
                  <a16:creationId xmlns:a16="http://schemas.microsoft.com/office/drawing/2014/main" id="{29A96906-5B8A-FB42-95DF-FF6B0EBE72B0}"/>
                </a:ext>
              </a:extLst>
            </p:cNvPr>
            <p:cNvSpPr>
              <a:spLocks/>
            </p:cNvSpPr>
            <p:nvPr/>
          </p:nvSpPr>
          <p:spPr bwMode="auto">
            <a:xfrm>
              <a:off x="1899968" y="1588619"/>
              <a:ext cx="4017829" cy="1022522"/>
            </a:xfrm>
            <a:custGeom>
              <a:avLst/>
              <a:gdLst/>
              <a:ahLst/>
              <a:cxnLst>
                <a:cxn ang="0">
                  <a:pos x="3668" y="894"/>
                </a:cxn>
                <a:cxn ang="0">
                  <a:pos x="3632" y="776"/>
                </a:cxn>
                <a:cxn ang="0">
                  <a:pos x="3558" y="664"/>
                </a:cxn>
                <a:cxn ang="0">
                  <a:pos x="3448" y="560"/>
                </a:cxn>
                <a:cxn ang="0">
                  <a:pos x="3304" y="464"/>
                </a:cxn>
                <a:cxn ang="0">
                  <a:pos x="3132" y="378"/>
                </a:cxn>
                <a:cxn ang="0">
                  <a:pos x="2932" y="304"/>
                </a:cxn>
                <a:cxn ang="0">
                  <a:pos x="2710" y="244"/>
                </a:cxn>
                <a:cxn ang="0">
                  <a:pos x="2466" y="196"/>
                </a:cxn>
                <a:cxn ang="0">
                  <a:pos x="2204" y="164"/>
                </a:cxn>
                <a:cxn ang="0">
                  <a:pos x="1930" y="150"/>
                </a:cxn>
                <a:cxn ang="0">
                  <a:pos x="1740" y="150"/>
                </a:cxn>
                <a:cxn ang="0">
                  <a:pos x="1464" y="164"/>
                </a:cxn>
                <a:cxn ang="0">
                  <a:pos x="1204" y="196"/>
                </a:cxn>
                <a:cxn ang="0">
                  <a:pos x="960" y="244"/>
                </a:cxn>
                <a:cxn ang="0">
                  <a:pos x="736" y="304"/>
                </a:cxn>
                <a:cxn ang="0">
                  <a:pos x="538" y="378"/>
                </a:cxn>
                <a:cxn ang="0">
                  <a:pos x="364" y="464"/>
                </a:cxn>
                <a:cxn ang="0">
                  <a:pos x="222" y="560"/>
                </a:cxn>
                <a:cxn ang="0">
                  <a:pos x="112" y="664"/>
                </a:cxn>
                <a:cxn ang="0">
                  <a:pos x="38" y="776"/>
                </a:cxn>
                <a:cxn ang="0">
                  <a:pos x="2" y="894"/>
                </a:cxn>
                <a:cxn ang="0">
                  <a:pos x="0" y="784"/>
                </a:cxn>
                <a:cxn ang="0">
                  <a:pos x="22" y="664"/>
                </a:cxn>
                <a:cxn ang="0">
                  <a:pos x="82" y="550"/>
                </a:cxn>
                <a:cxn ang="0">
                  <a:pos x="180" y="444"/>
                </a:cxn>
                <a:cxn ang="0">
                  <a:pos x="314" y="346"/>
                </a:cxn>
                <a:cxn ang="0">
                  <a:pos x="476" y="256"/>
                </a:cxn>
                <a:cxn ang="0">
                  <a:pos x="668" y="178"/>
                </a:cxn>
                <a:cxn ang="0">
                  <a:pos x="884" y="112"/>
                </a:cxn>
                <a:cxn ang="0">
                  <a:pos x="1120" y="60"/>
                </a:cxn>
                <a:cxn ang="0">
                  <a:pos x="1376" y="24"/>
                </a:cxn>
                <a:cxn ang="0">
                  <a:pos x="1648" y="4"/>
                </a:cxn>
                <a:cxn ang="0">
                  <a:pos x="1834" y="0"/>
                </a:cxn>
                <a:cxn ang="0">
                  <a:pos x="2114" y="8"/>
                </a:cxn>
                <a:cxn ang="0">
                  <a:pos x="2380" y="34"/>
                </a:cxn>
                <a:cxn ang="0">
                  <a:pos x="2630" y="76"/>
                </a:cxn>
                <a:cxn ang="0">
                  <a:pos x="2860" y="134"/>
                </a:cxn>
                <a:cxn ang="0">
                  <a:pos x="3068" y="204"/>
                </a:cxn>
                <a:cxn ang="0">
                  <a:pos x="3250" y="284"/>
                </a:cxn>
                <a:cxn ang="0">
                  <a:pos x="3404" y="378"/>
                </a:cxn>
                <a:cxn ang="0">
                  <a:pos x="3526" y="478"/>
                </a:cxn>
                <a:cxn ang="0">
                  <a:pos x="3612" y="588"/>
                </a:cxn>
                <a:cxn ang="0">
                  <a:pos x="3660" y="704"/>
                </a:cxn>
                <a:cxn ang="0">
                  <a:pos x="3670" y="934"/>
                </a:cxn>
              </a:cxnLst>
              <a:rect l="0" t="0" r="r" b="b"/>
              <a:pathLst>
                <a:path w="3670" h="934">
                  <a:moveTo>
                    <a:pt x="3670" y="934"/>
                  </a:moveTo>
                  <a:lnTo>
                    <a:pt x="3670" y="934"/>
                  </a:lnTo>
                  <a:lnTo>
                    <a:pt x="3668" y="894"/>
                  </a:lnTo>
                  <a:lnTo>
                    <a:pt x="3660" y="854"/>
                  </a:lnTo>
                  <a:lnTo>
                    <a:pt x="3648" y="814"/>
                  </a:lnTo>
                  <a:lnTo>
                    <a:pt x="3632" y="776"/>
                  </a:lnTo>
                  <a:lnTo>
                    <a:pt x="3612" y="738"/>
                  </a:lnTo>
                  <a:lnTo>
                    <a:pt x="3586" y="700"/>
                  </a:lnTo>
                  <a:lnTo>
                    <a:pt x="3558" y="664"/>
                  </a:lnTo>
                  <a:lnTo>
                    <a:pt x="3526" y="628"/>
                  </a:lnTo>
                  <a:lnTo>
                    <a:pt x="3488" y="594"/>
                  </a:lnTo>
                  <a:lnTo>
                    <a:pt x="3448" y="560"/>
                  </a:lnTo>
                  <a:lnTo>
                    <a:pt x="3404" y="526"/>
                  </a:lnTo>
                  <a:lnTo>
                    <a:pt x="3356" y="494"/>
                  </a:lnTo>
                  <a:lnTo>
                    <a:pt x="3304" y="464"/>
                  </a:lnTo>
                  <a:lnTo>
                    <a:pt x="3250" y="434"/>
                  </a:lnTo>
                  <a:lnTo>
                    <a:pt x="3192" y="406"/>
                  </a:lnTo>
                  <a:lnTo>
                    <a:pt x="3132" y="378"/>
                  </a:lnTo>
                  <a:lnTo>
                    <a:pt x="3068" y="352"/>
                  </a:lnTo>
                  <a:lnTo>
                    <a:pt x="3002" y="328"/>
                  </a:lnTo>
                  <a:lnTo>
                    <a:pt x="2932" y="304"/>
                  </a:lnTo>
                  <a:lnTo>
                    <a:pt x="2860" y="282"/>
                  </a:lnTo>
                  <a:lnTo>
                    <a:pt x="2786" y="262"/>
                  </a:lnTo>
                  <a:lnTo>
                    <a:pt x="2710" y="244"/>
                  </a:lnTo>
                  <a:lnTo>
                    <a:pt x="2630" y="226"/>
                  </a:lnTo>
                  <a:lnTo>
                    <a:pt x="2548" y="210"/>
                  </a:lnTo>
                  <a:lnTo>
                    <a:pt x="2466" y="196"/>
                  </a:lnTo>
                  <a:lnTo>
                    <a:pt x="2380" y="184"/>
                  </a:lnTo>
                  <a:lnTo>
                    <a:pt x="2294" y="174"/>
                  </a:lnTo>
                  <a:lnTo>
                    <a:pt x="2204" y="164"/>
                  </a:lnTo>
                  <a:lnTo>
                    <a:pt x="2114" y="158"/>
                  </a:lnTo>
                  <a:lnTo>
                    <a:pt x="2022" y="152"/>
                  </a:lnTo>
                  <a:lnTo>
                    <a:pt x="1930" y="150"/>
                  </a:lnTo>
                  <a:lnTo>
                    <a:pt x="1834" y="148"/>
                  </a:lnTo>
                  <a:lnTo>
                    <a:pt x="1834" y="148"/>
                  </a:lnTo>
                  <a:lnTo>
                    <a:pt x="1740" y="150"/>
                  </a:lnTo>
                  <a:lnTo>
                    <a:pt x="1648" y="152"/>
                  </a:lnTo>
                  <a:lnTo>
                    <a:pt x="1556" y="158"/>
                  </a:lnTo>
                  <a:lnTo>
                    <a:pt x="1464" y="164"/>
                  </a:lnTo>
                  <a:lnTo>
                    <a:pt x="1376" y="174"/>
                  </a:lnTo>
                  <a:lnTo>
                    <a:pt x="1290" y="184"/>
                  </a:lnTo>
                  <a:lnTo>
                    <a:pt x="1204" y="196"/>
                  </a:lnTo>
                  <a:lnTo>
                    <a:pt x="1120" y="210"/>
                  </a:lnTo>
                  <a:lnTo>
                    <a:pt x="1040" y="226"/>
                  </a:lnTo>
                  <a:lnTo>
                    <a:pt x="960" y="244"/>
                  </a:lnTo>
                  <a:lnTo>
                    <a:pt x="884" y="262"/>
                  </a:lnTo>
                  <a:lnTo>
                    <a:pt x="808" y="282"/>
                  </a:lnTo>
                  <a:lnTo>
                    <a:pt x="736" y="304"/>
                  </a:lnTo>
                  <a:lnTo>
                    <a:pt x="668" y="328"/>
                  </a:lnTo>
                  <a:lnTo>
                    <a:pt x="602" y="352"/>
                  </a:lnTo>
                  <a:lnTo>
                    <a:pt x="538" y="378"/>
                  </a:lnTo>
                  <a:lnTo>
                    <a:pt x="476" y="406"/>
                  </a:lnTo>
                  <a:lnTo>
                    <a:pt x="418" y="434"/>
                  </a:lnTo>
                  <a:lnTo>
                    <a:pt x="364" y="464"/>
                  </a:lnTo>
                  <a:lnTo>
                    <a:pt x="314" y="494"/>
                  </a:lnTo>
                  <a:lnTo>
                    <a:pt x="266" y="526"/>
                  </a:lnTo>
                  <a:lnTo>
                    <a:pt x="222" y="560"/>
                  </a:lnTo>
                  <a:lnTo>
                    <a:pt x="180" y="594"/>
                  </a:lnTo>
                  <a:lnTo>
                    <a:pt x="144" y="628"/>
                  </a:lnTo>
                  <a:lnTo>
                    <a:pt x="112" y="664"/>
                  </a:lnTo>
                  <a:lnTo>
                    <a:pt x="82" y="700"/>
                  </a:lnTo>
                  <a:lnTo>
                    <a:pt x="58" y="738"/>
                  </a:lnTo>
                  <a:lnTo>
                    <a:pt x="38" y="776"/>
                  </a:lnTo>
                  <a:lnTo>
                    <a:pt x="22" y="814"/>
                  </a:lnTo>
                  <a:lnTo>
                    <a:pt x="10" y="854"/>
                  </a:lnTo>
                  <a:lnTo>
                    <a:pt x="2" y="894"/>
                  </a:lnTo>
                  <a:lnTo>
                    <a:pt x="0" y="934"/>
                  </a:lnTo>
                  <a:lnTo>
                    <a:pt x="0" y="784"/>
                  </a:lnTo>
                  <a:lnTo>
                    <a:pt x="0" y="784"/>
                  </a:lnTo>
                  <a:lnTo>
                    <a:pt x="2" y="744"/>
                  </a:lnTo>
                  <a:lnTo>
                    <a:pt x="10" y="704"/>
                  </a:lnTo>
                  <a:lnTo>
                    <a:pt x="22" y="664"/>
                  </a:lnTo>
                  <a:lnTo>
                    <a:pt x="38" y="626"/>
                  </a:lnTo>
                  <a:lnTo>
                    <a:pt x="58" y="588"/>
                  </a:lnTo>
                  <a:lnTo>
                    <a:pt x="82" y="550"/>
                  </a:lnTo>
                  <a:lnTo>
                    <a:pt x="112" y="514"/>
                  </a:lnTo>
                  <a:lnTo>
                    <a:pt x="144" y="478"/>
                  </a:lnTo>
                  <a:lnTo>
                    <a:pt x="180" y="444"/>
                  </a:lnTo>
                  <a:lnTo>
                    <a:pt x="222" y="410"/>
                  </a:lnTo>
                  <a:lnTo>
                    <a:pt x="266" y="378"/>
                  </a:lnTo>
                  <a:lnTo>
                    <a:pt x="314" y="346"/>
                  </a:lnTo>
                  <a:lnTo>
                    <a:pt x="364" y="314"/>
                  </a:lnTo>
                  <a:lnTo>
                    <a:pt x="418" y="284"/>
                  </a:lnTo>
                  <a:lnTo>
                    <a:pt x="476" y="256"/>
                  </a:lnTo>
                  <a:lnTo>
                    <a:pt x="538" y="230"/>
                  </a:lnTo>
                  <a:lnTo>
                    <a:pt x="602" y="204"/>
                  </a:lnTo>
                  <a:lnTo>
                    <a:pt x="668" y="178"/>
                  </a:lnTo>
                  <a:lnTo>
                    <a:pt x="736" y="156"/>
                  </a:lnTo>
                  <a:lnTo>
                    <a:pt x="808" y="134"/>
                  </a:lnTo>
                  <a:lnTo>
                    <a:pt x="884" y="112"/>
                  </a:lnTo>
                  <a:lnTo>
                    <a:pt x="960" y="94"/>
                  </a:lnTo>
                  <a:lnTo>
                    <a:pt x="1040" y="76"/>
                  </a:lnTo>
                  <a:lnTo>
                    <a:pt x="1120" y="60"/>
                  </a:lnTo>
                  <a:lnTo>
                    <a:pt x="1204" y="46"/>
                  </a:lnTo>
                  <a:lnTo>
                    <a:pt x="1290" y="34"/>
                  </a:lnTo>
                  <a:lnTo>
                    <a:pt x="1376" y="24"/>
                  </a:lnTo>
                  <a:lnTo>
                    <a:pt x="1464" y="16"/>
                  </a:lnTo>
                  <a:lnTo>
                    <a:pt x="1556" y="8"/>
                  </a:lnTo>
                  <a:lnTo>
                    <a:pt x="1648" y="4"/>
                  </a:lnTo>
                  <a:lnTo>
                    <a:pt x="1740" y="0"/>
                  </a:lnTo>
                  <a:lnTo>
                    <a:pt x="1834" y="0"/>
                  </a:lnTo>
                  <a:lnTo>
                    <a:pt x="1834" y="0"/>
                  </a:lnTo>
                  <a:lnTo>
                    <a:pt x="1930" y="0"/>
                  </a:lnTo>
                  <a:lnTo>
                    <a:pt x="2022" y="4"/>
                  </a:lnTo>
                  <a:lnTo>
                    <a:pt x="2114" y="8"/>
                  </a:lnTo>
                  <a:lnTo>
                    <a:pt x="2204" y="16"/>
                  </a:lnTo>
                  <a:lnTo>
                    <a:pt x="2294" y="24"/>
                  </a:lnTo>
                  <a:lnTo>
                    <a:pt x="2380" y="34"/>
                  </a:lnTo>
                  <a:lnTo>
                    <a:pt x="2466" y="46"/>
                  </a:lnTo>
                  <a:lnTo>
                    <a:pt x="2548" y="60"/>
                  </a:lnTo>
                  <a:lnTo>
                    <a:pt x="2630" y="76"/>
                  </a:lnTo>
                  <a:lnTo>
                    <a:pt x="2710" y="94"/>
                  </a:lnTo>
                  <a:lnTo>
                    <a:pt x="2786" y="112"/>
                  </a:lnTo>
                  <a:lnTo>
                    <a:pt x="2860" y="134"/>
                  </a:lnTo>
                  <a:lnTo>
                    <a:pt x="2932" y="156"/>
                  </a:lnTo>
                  <a:lnTo>
                    <a:pt x="3002" y="178"/>
                  </a:lnTo>
                  <a:lnTo>
                    <a:pt x="3068" y="204"/>
                  </a:lnTo>
                  <a:lnTo>
                    <a:pt x="3132" y="230"/>
                  </a:lnTo>
                  <a:lnTo>
                    <a:pt x="3192" y="256"/>
                  </a:lnTo>
                  <a:lnTo>
                    <a:pt x="3250" y="284"/>
                  </a:lnTo>
                  <a:lnTo>
                    <a:pt x="3304" y="314"/>
                  </a:lnTo>
                  <a:lnTo>
                    <a:pt x="3356" y="346"/>
                  </a:lnTo>
                  <a:lnTo>
                    <a:pt x="3404" y="378"/>
                  </a:lnTo>
                  <a:lnTo>
                    <a:pt x="3448" y="410"/>
                  </a:lnTo>
                  <a:lnTo>
                    <a:pt x="3488" y="444"/>
                  </a:lnTo>
                  <a:lnTo>
                    <a:pt x="3526" y="478"/>
                  </a:lnTo>
                  <a:lnTo>
                    <a:pt x="3558" y="514"/>
                  </a:lnTo>
                  <a:lnTo>
                    <a:pt x="3586" y="550"/>
                  </a:lnTo>
                  <a:lnTo>
                    <a:pt x="3612" y="588"/>
                  </a:lnTo>
                  <a:lnTo>
                    <a:pt x="3632" y="626"/>
                  </a:lnTo>
                  <a:lnTo>
                    <a:pt x="3648" y="664"/>
                  </a:lnTo>
                  <a:lnTo>
                    <a:pt x="3660" y="704"/>
                  </a:lnTo>
                  <a:lnTo>
                    <a:pt x="3668" y="744"/>
                  </a:lnTo>
                  <a:lnTo>
                    <a:pt x="3670" y="784"/>
                  </a:lnTo>
                  <a:lnTo>
                    <a:pt x="3670" y="934"/>
                  </a:lnTo>
                  <a:close/>
                </a:path>
              </a:pathLst>
            </a:custGeom>
            <a:gradFill rotWithShape="0">
              <a:gsLst>
                <a:gs pos="0">
                  <a:schemeClr val="accent5">
                    <a:lumMod val="50000"/>
                  </a:schemeClr>
                </a:gs>
                <a:gs pos="50000">
                  <a:schemeClr val="accent5">
                    <a:lumMod val="75000"/>
                  </a:schemeClr>
                </a:gs>
                <a:gs pos="100000">
                  <a:schemeClr val="accent5">
                    <a:lumMod val="50000"/>
                  </a:schemeClr>
                </a:gs>
              </a:gsLst>
              <a:lin ang="0" scaled="1"/>
            </a:gradFill>
            <a:ln w="3175">
              <a:noFill/>
              <a:round/>
              <a:headEnd/>
              <a:tailEnd/>
            </a:ln>
            <a:effectLst/>
          </p:spPr>
          <p:txBody>
            <a:bodyPr lIns="18288" tIns="9144" rIns="18288" bIns="9144" anchor="ctr"/>
            <a:lstStyle/>
            <a:p>
              <a:pPr algn="ctr">
                <a:lnSpc>
                  <a:spcPct val="85000"/>
                </a:lnSpc>
                <a:spcBef>
                  <a:spcPct val="20000"/>
                </a:spcBef>
                <a:defRPr/>
              </a:pPr>
              <a:endPara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112" charset="0"/>
              </a:endParaRPr>
            </a:p>
          </p:txBody>
        </p:sp>
        <p:sp>
          <p:nvSpPr>
            <p:cNvPr id="8" name="Freeform 5">
              <a:extLst>
                <a:ext uri="{FF2B5EF4-FFF2-40B4-BE49-F238E27FC236}">
                  <a16:creationId xmlns:a16="http://schemas.microsoft.com/office/drawing/2014/main" id="{D91D81CC-ABD5-DF4F-9E9F-CDA6E56C6E22}"/>
                </a:ext>
              </a:extLst>
            </p:cNvPr>
            <p:cNvSpPr>
              <a:spLocks/>
            </p:cNvSpPr>
            <p:nvPr/>
          </p:nvSpPr>
          <p:spPr bwMode="auto">
            <a:xfrm>
              <a:off x="2580288" y="4240364"/>
              <a:ext cx="2627935" cy="692647"/>
            </a:xfrm>
            <a:custGeom>
              <a:avLst/>
              <a:gdLst/>
              <a:ahLst/>
              <a:cxnLst>
                <a:cxn ang="0">
                  <a:pos x="2" y="772"/>
                </a:cxn>
                <a:cxn ang="0">
                  <a:pos x="30" y="674"/>
                </a:cxn>
                <a:cxn ang="0">
                  <a:pos x="92" y="582"/>
                </a:cxn>
                <a:cxn ang="0">
                  <a:pos x="184" y="494"/>
                </a:cxn>
                <a:cxn ang="0">
                  <a:pos x="304" y="416"/>
                </a:cxn>
                <a:cxn ang="0">
                  <a:pos x="448" y="344"/>
                </a:cxn>
                <a:cxn ang="0">
                  <a:pos x="614" y="282"/>
                </a:cxn>
                <a:cxn ang="0">
                  <a:pos x="800" y="232"/>
                </a:cxn>
                <a:cxn ang="0">
                  <a:pos x="1002" y="192"/>
                </a:cxn>
                <a:cxn ang="0">
                  <a:pos x="1220" y="166"/>
                </a:cxn>
                <a:cxn ang="0">
                  <a:pos x="1450" y="154"/>
                </a:cxn>
                <a:cxn ang="0">
                  <a:pos x="1608" y="154"/>
                </a:cxn>
                <a:cxn ang="0">
                  <a:pos x="1836" y="166"/>
                </a:cxn>
                <a:cxn ang="0">
                  <a:pos x="2054" y="192"/>
                </a:cxn>
                <a:cxn ang="0">
                  <a:pos x="2258" y="232"/>
                </a:cxn>
                <a:cxn ang="0">
                  <a:pos x="2444" y="282"/>
                </a:cxn>
                <a:cxn ang="0">
                  <a:pos x="2610" y="344"/>
                </a:cxn>
                <a:cxn ang="0">
                  <a:pos x="2754" y="416"/>
                </a:cxn>
                <a:cxn ang="0">
                  <a:pos x="2874" y="494"/>
                </a:cxn>
                <a:cxn ang="0">
                  <a:pos x="2964" y="582"/>
                </a:cxn>
                <a:cxn ang="0">
                  <a:pos x="3026" y="674"/>
                </a:cxn>
                <a:cxn ang="0">
                  <a:pos x="3056" y="772"/>
                </a:cxn>
                <a:cxn ang="0">
                  <a:pos x="3058" y="654"/>
                </a:cxn>
                <a:cxn ang="0">
                  <a:pos x="3040" y="554"/>
                </a:cxn>
                <a:cxn ang="0">
                  <a:pos x="2988" y="458"/>
                </a:cxn>
                <a:cxn ang="0">
                  <a:pos x="2906" y="370"/>
                </a:cxn>
                <a:cxn ang="0">
                  <a:pos x="2796" y="288"/>
                </a:cxn>
                <a:cxn ang="0">
                  <a:pos x="2660" y="214"/>
                </a:cxn>
                <a:cxn ang="0">
                  <a:pos x="2502" y="148"/>
                </a:cxn>
                <a:cxn ang="0">
                  <a:pos x="2322" y="94"/>
                </a:cxn>
                <a:cxn ang="0">
                  <a:pos x="2124" y="50"/>
                </a:cxn>
                <a:cxn ang="0">
                  <a:pos x="1910" y="20"/>
                </a:cxn>
                <a:cxn ang="0">
                  <a:pos x="1684" y="2"/>
                </a:cxn>
                <a:cxn ang="0">
                  <a:pos x="1528" y="0"/>
                </a:cxn>
                <a:cxn ang="0">
                  <a:pos x="1296" y="6"/>
                </a:cxn>
                <a:cxn ang="0">
                  <a:pos x="1074" y="28"/>
                </a:cxn>
                <a:cxn ang="0">
                  <a:pos x="866" y="64"/>
                </a:cxn>
                <a:cxn ang="0">
                  <a:pos x="674" y="112"/>
                </a:cxn>
                <a:cxn ang="0">
                  <a:pos x="500" y="170"/>
                </a:cxn>
                <a:cxn ang="0">
                  <a:pos x="348" y="238"/>
                </a:cxn>
                <a:cxn ang="0">
                  <a:pos x="222" y="314"/>
                </a:cxn>
                <a:cxn ang="0">
                  <a:pos x="120" y="398"/>
                </a:cxn>
                <a:cxn ang="0">
                  <a:pos x="48" y="490"/>
                </a:cxn>
                <a:cxn ang="0">
                  <a:pos x="8" y="586"/>
                </a:cxn>
                <a:cxn ang="0">
                  <a:pos x="0" y="806"/>
                </a:cxn>
              </a:cxnLst>
              <a:rect l="0" t="0" r="r" b="b"/>
              <a:pathLst>
                <a:path w="3058" h="806">
                  <a:moveTo>
                    <a:pt x="0" y="806"/>
                  </a:moveTo>
                  <a:lnTo>
                    <a:pt x="0" y="806"/>
                  </a:lnTo>
                  <a:lnTo>
                    <a:pt x="2" y="772"/>
                  </a:lnTo>
                  <a:lnTo>
                    <a:pt x="8" y="740"/>
                  </a:lnTo>
                  <a:lnTo>
                    <a:pt x="18" y="708"/>
                  </a:lnTo>
                  <a:lnTo>
                    <a:pt x="30" y="674"/>
                  </a:lnTo>
                  <a:lnTo>
                    <a:pt x="48" y="644"/>
                  </a:lnTo>
                  <a:lnTo>
                    <a:pt x="68" y="612"/>
                  </a:lnTo>
                  <a:lnTo>
                    <a:pt x="92" y="582"/>
                  </a:lnTo>
                  <a:lnTo>
                    <a:pt x="120" y="552"/>
                  </a:lnTo>
                  <a:lnTo>
                    <a:pt x="150" y="524"/>
                  </a:lnTo>
                  <a:lnTo>
                    <a:pt x="184" y="494"/>
                  </a:lnTo>
                  <a:lnTo>
                    <a:pt x="222" y="468"/>
                  </a:lnTo>
                  <a:lnTo>
                    <a:pt x="260" y="442"/>
                  </a:lnTo>
                  <a:lnTo>
                    <a:pt x="304" y="416"/>
                  </a:lnTo>
                  <a:lnTo>
                    <a:pt x="348" y="390"/>
                  </a:lnTo>
                  <a:lnTo>
                    <a:pt x="396" y="366"/>
                  </a:lnTo>
                  <a:lnTo>
                    <a:pt x="448" y="344"/>
                  </a:lnTo>
                  <a:lnTo>
                    <a:pt x="500" y="322"/>
                  </a:lnTo>
                  <a:lnTo>
                    <a:pt x="556" y="302"/>
                  </a:lnTo>
                  <a:lnTo>
                    <a:pt x="614" y="282"/>
                  </a:lnTo>
                  <a:lnTo>
                    <a:pt x="674" y="264"/>
                  </a:lnTo>
                  <a:lnTo>
                    <a:pt x="736" y="248"/>
                  </a:lnTo>
                  <a:lnTo>
                    <a:pt x="800" y="232"/>
                  </a:lnTo>
                  <a:lnTo>
                    <a:pt x="866" y="218"/>
                  </a:lnTo>
                  <a:lnTo>
                    <a:pt x="934" y="204"/>
                  </a:lnTo>
                  <a:lnTo>
                    <a:pt x="1002" y="192"/>
                  </a:lnTo>
                  <a:lnTo>
                    <a:pt x="1074" y="182"/>
                  </a:lnTo>
                  <a:lnTo>
                    <a:pt x="1146" y="174"/>
                  </a:lnTo>
                  <a:lnTo>
                    <a:pt x="1220" y="166"/>
                  </a:lnTo>
                  <a:lnTo>
                    <a:pt x="1296" y="160"/>
                  </a:lnTo>
                  <a:lnTo>
                    <a:pt x="1372" y="156"/>
                  </a:lnTo>
                  <a:lnTo>
                    <a:pt x="1450" y="154"/>
                  </a:lnTo>
                  <a:lnTo>
                    <a:pt x="1528" y="152"/>
                  </a:lnTo>
                  <a:lnTo>
                    <a:pt x="1528" y="152"/>
                  </a:lnTo>
                  <a:lnTo>
                    <a:pt x="1608" y="154"/>
                  </a:lnTo>
                  <a:lnTo>
                    <a:pt x="1684" y="156"/>
                  </a:lnTo>
                  <a:lnTo>
                    <a:pt x="1762" y="160"/>
                  </a:lnTo>
                  <a:lnTo>
                    <a:pt x="1836" y="166"/>
                  </a:lnTo>
                  <a:lnTo>
                    <a:pt x="1910" y="174"/>
                  </a:lnTo>
                  <a:lnTo>
                    <a:pt x="1984" y="182"/>
                  </a:lnTo>
                  <a:lnTo>
                    <a:pt x="2054" y="192"/>
                  </a:lnTo>
                  <a:lnTo>
                    <a:pt x="2124" y="204"/>
                  </a:lnTo>
                  <a:lnTo>
                    <a:pt x="2192" y="218"/>
                  </a:lnTo>
                  <a:lnTo>
                    <a:pt x="2258" y="232"/>
                  </a:lnTo>
                  <a:lnTo>
                    <a:pt x="2322" y="248"/>
                  </a:lnTo>
                  <a:lnTo>
                    <a:pt x="2384" y="264"/>
                  </a:lnTo>
                  <a:lnTo>
                    <a:pt x="2444" y="282"/>
                  </a:lnTo>
                  <a:lnTo>
                    <a:pt x="2502" y="302"/>
                  </a:lnTo>
                  <a:lnTo>
                    <a:pt x="2556" y="322"/>
                  </a:lnTo>
                  <a:lnTo>
                    <a:pt x="2610" y="344"/>
                  </a:lnTo>
                  <a:lnTo>
                    <a:pt x="2660" y="366"/>
                  </a:lnTo>
                  <a:lnTo>
                    <a:pt x="2708" y="390"/>
                  </a:lnTo>
                  <a:lnTo>
                    <a:pt x="2754" y="416"/>
                  </a:lnTo>
                  <a:lnTo>
                    <a:pt x="2796" y="442"/>
                  </a:lnTo>
                  <a:lnTo>
                    <a:pt x="2836" y="468"/>
                  </a:lnTo>
                  <a:lnTo>
                    <a:pt x="2874" y="494"/>
                  </a:lnTo>
                  <a:lnTo>
                    <a:pt x="2906" y="524"/>
                  </a:lnTo>
                  <a:lnTo>
                    <a:pt x="2938" y="552"/>
                  </a:lnTo>
                  <a:lnTo>
                    <a:pt x="2964" y="582"/>
                  </a:lnTo>
                  <a:lnTo>
                    <a:pt x="2988" y="612"/>
                  </a:lnTo>
                  <a:lnTo>
                    <a:pt x="3010" y="644"/>
                  </a:lnTo>
                  <a:lnTo>
                    <a:pt x="3026" y="674"/>
                  </a:lnTo>
                  <a:lnTo>
                    <a:pt x="3040" y="708"/>
                  </a:lnTo>
                  <a:lnTo>
                    <a:pt x="3050" y="740"/>
                  </a:lnTo>
                  <a:lnTo>
                    <a:pt x="3056" y="772"/>
                  </a:lnTo>
                  <a:lnTo>
                    <a:pt x="3058" y="806"/>
                  </a:lnTo>
                  <a:lnTo>
                    <a:pt x="3058" y="654"/>
                  </a:lnTo>
                  <a:lnTo>
                    <a:pt x="3058" y="654"/>
                  </a:lnTo>
                  <a:lnTo>
                    <a:pt x="3056" y="620"/>
                  </a:lnTo>
                  <a:lnTo>
                    <a:pt x="3050" y="586"/>
                  </a:lnTo>
                  <a:lnTo>
                    <a:pt x="3040" y="554"/>
                  </a:lnTo>
                  <a:lnTo>
                    <a:pt x="3026" y="522"/>
                  </a:lnTo>
                  <a:lnTo>
                    <a:pt x="3010" y="490"/>
                  </a:lnTo>
                  <a:lnTo>
                    <a:pt x="2988" y="458"/>
                  </a:lnTo>
                  <a:lnTo>
                    <a:pt x="2964" y="428"/>
                  </a:lnTo>
                  <a:lnTo>
                    <a:pt x="2938" y="398"/>
                  </a:lnTo>
                  <a:lnTo>
                    <a:pt x="2906" y="370"/>
                  </a:lnTo>
                  <a:lnTo>
                    <a:pt x="2874" y="342"/>
                  </a:lnTo>
                  <a:lnTo>
                    <a:pt x="2836" y="314"/>
                  </a:lnTo>
                  <a:lnTo>
                    <a:pt x="2796" y="288"/>
                  </a:lnTo>
                  <a:lnTo>
                    <a:pt x="2754" y="262"/>
                  </a:lnTo>
                  <a:lnTo>
                    <a:pt x="2708" y="238"/>
                  </a:lnTo>
                  <a:lnTo>
                    <a:pt x="2660" y="214"/>
                  </a:lnTo>
                  <a:lnTo>
                    <a:pt x="2610" y="190"/>
                  </a:lnTo>
                  <a:lnTo>
                    <a:pt x="2556" y="170"/>
                  </a:lnTo>
                  <a:lnTo>
                    <a:pt x="2502" y="148"/>
                  </a:lnTo>
                  <a:lnTo>
                    <a:pt x="2444" y="130"/>
                  </a:lnTo>
                  <a:lnTo>
                    <a:pt x="2384" y="112"/>
                  </a:lnTo>
                  <a:lnTo>
                    <a:pt x="2322" y="94"/>
                  </a:lnTo>
                  <a:lnTo>
                    <a:pt x="2258" y="78"/>
                  </a:lnTo>
                  <a:lnTo>
                    <a:pt x="2192" y="64"/>
                  </a:lnTo>
                  <a:lnTo>
                    <a:pt x="2124" y="50"/>
                  </a:lnTo>
                  <a:lnTo>
                    <a:pt x="2054" y="40"/>
                  </a:lnTo>
                  <a:lnTo>
                    <a:pt x="1984" y="28"/>
                  </a:lnTo>
                  <a:lnTo>
                    <a:pt x="1910" y="20"/>
                  </a:lnTo>
                  <a:lnTo>
                    <a:pt x="1836" y="12"/>
                  </a:lnTo>
                  <a:lnTo>
                    <a:pt x="1762" y="6"/>
                  </a:lnTo>
                  <a:lnTo>
                    <a:pt x="1684" y="2"/>
                  </a:lnTo>
                  <a:lnTo>
                    <a:pt x="1608" y="0"/>
                  </a:lnTo>
                  <a:lnTo>
                    <a:pt x="1528" y="0"/>
                  </a:lnTo>
                  <a:lnTo>
                    <a:pt x="1528" y="0"/>
                  </a:lnTo>
                  <a:lnTo>
                    <a:pt x="1450" y="0"/>
                  </a:lnTo>
                  <a:lnTo>
                    <a:pt x="1372" y="2"/>
                  </a:lnTo>
                  <a:lnTo>
                    <a:pt x="1296" y="6"/>
                  </a:lnTo>
                  <a:lnTo>
                    <a:pt x="1220" y="12"/>
                  </a:lnTo>
                  <a:lnTo>
                    <a:pt x="1146" y="20"/>
                  </a:lnTo>
                  <a:lnTo>
                    <a:pt x="1074" y="28"/>
                  </a:lnTo>
                  <a:lnTo>
                    <a:pt x="1002" y="40"/>
                  </a:lnTo>
                  <a:lnTo>
                    <a:pt x="934" y="50"/>
                  </a:lnTo>
                  <a:lnTo>
                    <a:pt x="866" y="64"/>
                  </a:lnTo>
                  <a:lnTo>
                    <a:pt x="800" y="78"/>
                  </a:lnTo>
                  <a:lnTo>
                    <a:pt x="736" y="94"/>
                  </a:lnTo>
                  <a:lnTo>
                    <a:pt x="674" y="112"/>
                  </a:lnTo>
                  <a:lnTo>
                    <a:pt x="614" y="130"/>
                  </a:lnTo>
                  <a:lnTo>
                    <a:pt x="556" y="148"/>
                  </a:lnTo>
                  <a:lnTo>
                    <a:pt x="500" y="170"/>
                  </a:lnTo>
                  <a:lnTo>
                    <a:pt x="448" y="190"/>
                  </a:lnTo>
                  <a:lnTo>
                    <a:pt x="396" y="214"/>
                  </a:lnTo>
                  <a:lnTo>
                    <a:pt x="348" y="238"/>
                  </a:lnTo>
                  <a:lnTo>
                    <a:pt x="304" y="262"/>
                  </a:lnTo>
                  <a:lnTo>
                    <a:pt x="260" y="288"/>
                  </a:lnTo>
                  <a:lnTo>
                    <a:pt x="222" y="314"/>
                  </a:lnTo>
                  <a:lnTo>
                    <a:pt x="184" y="342"/>
                  </a:lnTo>
                  <a:lnTo>
                    <a:pt x="150" y="370"/>
                  </a:lnTo>
                  <a:lnTo>
                    <a:pt x="120" y="398"/>
                  </a:lnTo>
                  <a:lnTo>
                    <a:pt x="92" y="428"/>
                  </a:lnTo>
                  <a:lnTo>
                    <a:pt x="68" y="458"/>
                  </a:lnTo>
                  <a:lnTo>
                    <a:pt x="48" y="490"/>
                  </a:lnTo>
                  <a:lnTo>
                    <a:pt x="30" y="522"/>
                  </a:lnTo>
                  <a:lnTo>
                    <a:pt x="18" y="554"/>
                  </a:lnTo>
                  <a:lnTo>
                    <a:pt x="8" y="586"/>
                  </a:lnTo>
                  <a:lnTo>
                    <a:pt x="2" y="620"/>
                  </a:lnTo>
                  <a:lnTo>
                    <a:pt x="0" y="654"/>
                  </a:lnTo>
                  <a:lnTo>
                    <a:pt x="0" y="806"/>
                  </a:lnTo>
                  <a:close/>
                </a:path>
              </a:pathLst>
            </a:custGeom>
            <a:gradFill rotWithShape="0">
              <a:gsLst>
                <a:gs pos="0">
                  <a:schemeClr val="accent5">
                    <a:lumMod val="50000"/>
                  </a:schemeClr>
                </a:gs>
                <a:gs pos="50000">
                  <a:schemeClr val="accent5">
                    <a:lumMod val="75000"/>
                  </a:schemeClr>
                </a:gs>
                <a:gs pos="100000">
                  <a:schemeClr val="accent5">
                    <a:lumMod val="50000"/>
                  </a:schemeClr>
                </a:gs>
              </a:gsLst>
              <a:lin ang="0" scaled="1"/>
            </a:gradFill>
            <a:ln w="3175">
              <a:noFill/>
              <a:round/>
              <a:headEnd/>
              <a:tailEnd/>
            </a:ln>
            <a:effectLst/>
          </p:spPr>
          <p:txBody>
            <a:bodyPr lIns="18288" tIns="9144" rIns="18288" bIns="9144" anchor="ctr"/>
            <a:lstStyle/>
            <a:p>
              <a:pPr algn="ctr">
                <a:lnSpc>
                  <a:spcPct val="85000"/>
                </a:lnSpc>
                <a:spcBef>
                  <a:spcPct val="20000"/>
                </a:spcBef>
                <a:defRPr/>
              </a:pPr>
              <a:endPara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112" charset="0"/>
              </a:endParaRPr>
            </a:p>
          </p:txBody>
        </p:sp>
        <p:sp>
          <p:nvSpPr>
            <p:cNvPr id="9" name="Freeform 6">
              <a:extLst>
                <a:ext uri="{FF2B5EF4-FFF2-40B4-BE49-F238E27FC236}">
                  <a16:creationId xmlns:a16="http://schemas.microsoft.com/office/drawing/2014/main" id="{85E51020-3323-534F-912B-8501899572B0}"/>
                </a:ext>
              </a:extLst>
            </p:cNvPr>
            <p:cNvSpPr>
              <a:spLocks/>
            </p:cNvSpPr>
            <p:nvPr/>
          </p:nvSpPr>
          <p:spPr bwMode="auto">
            <a:xfrm>
              <a:off x="2798567" y="5008635"/>
              <a:ext cx="2189658" cy="596399"/>
            </a:xfrm>
            <a:custGeom>
              <a:avLst/>
              <a:gdLst/>
              <a:ahLst/>
              <a:cxnLst>
                <a:cxn ang="0">
                  <a:pos x="2" y="666"/>
                </a:cxn>
                <a:cxn ang="0">
                  <a:pos x="26" y="584"/>
                </a:cxn>
                <a:cxn ang="0">
                  <a:pos x="78" y="506"/>
                </a:cxn>
                <a:cxn ang="0">
                  <a:pos x="154" y="434"/>
                </a:cxn>
                <a:cxn ang="0">
                  <a:pos x="254" y="368"/>
                </a:cxn>
                <a:cxn ang="0">
                  <a:pos x="374" y="308"/>
                </a:cxn>
                <a:cxn ang="0">
                  <a:pos x="512" y="258"/>
                </a:cxn>
                <a:cxn ang="0">
                  <a:pos x="668" y="214"/>
                </a:cxn>
                <a:cxn ang="0">
                  <a:pos x="836" y="182"/>
                </a:cxn>
                <a:cxn ang="0">
                  <a:pos x="1018" y="160"/>
                </a:cxn>
                <a:cxn ang="0">
                  <a:pos x="1210" y="150"/>
                </a:cxn>
                <a:cxn ang="0">
                  <a:pos x="1340" y="150"/>
                </a:cxn>
                <a:cxn ang="0">
                  <a:pos x="1532" y="160"/>
                </a:cxn>
                <a:cxn ang="0">
                  <a:pos x="1712" y="182"/>
                </a:cxn>
                <a:cxn ang="0">
                  <a:pos x="1882" y="214"/>
                </a:cxn>
                <a:cxn ang="0">
                  <a:pos x="2036" y="258"/>
                </a:cxn>
                <a:cxn ang="0">
                  <a:pos x="2176" y="308"/>
                </a:cxn>
                <a:cxn ang="0">
                  <a:pos x="2296" y="368"/>
                </a:cxn>
                <a:cxn ang="0">
                  <a:pos x="2396" y="434"/>
                </a:cxn>
                <a:cxn ang="0">
                  <a:pos x="2472" y="506"/>
                </a:cxn>
                <a:cxn ang="0">
                  <a:pos x="2522" y="584"/>
                </a:cxn>
                <a:cxn ang="0">
                  <a:pos x="2548" y="666"/>
                </a:cxn>
                <a:cxn ang="0">
                  <a:pos x="2548" y="544"/>
                </a:cxn>
                <a:cxn ang="0">
                  <a:pos x="2534" y="462"/>
                </a:cxn>
                <a:cxn ang="0">
                  <a:pos x="2492" y="382"/>
                </a:cxn>
                <a:cxn ang="0">
                  <a:pos x="2424" y="308"/>
                </a:cxn>
                <a:cxn ang="0">
                  <a:pos x="2332" y="240"/>
                </a:cxn>
                <a:cxn ang="0">
                  <a:pos x="2218" y="178"/>
                </a:cxn>
                <a:cxn ang="0">
                  <a:pos x="2086" y="124"/>
                </a:cxn>
                <a:cxn ang="0">
                  <a:pos x="1936" y="78"/>
                </a:cxn>
                <a:cxn ang="0">
                  <a:pos x="1770" y="42"/>
                </a:cxn>
                <a:cxn ang="0">
                  <a:pos x="1594" y="16"/>
                </a:cxn>
                <a:cxn ang="0">
                  <a:pos x="1404" y="2"/>
                </a:cxn>
                <a:cxn ang="0">
                  <a:pos x="1274" y="0"/>
                </a:cxn>
                <a:cxn ang="0">
                  <a:pos x="1080" y="6"/>
                </a:cxn>
                <a:cxn ang="0">
                  <a:pos x="896" y="24"/>
                </a:cxn>
                <a:cxn ang="0">
                  <a:pos x="722" y="54"/>
                </a:cxn>
                <a:cxn ang="0">
                  <a:pos x="562" y="92"/>
                </a:cxn>
                <a:cxn ang="0">
                  <a:pos x="418" y="142"/>
                </a:cxn>
                <a:cxn ang="0">
                  <a:pos x="292" y="198"/>
                </a:cxn>
                <a:cxn ang="0">
                  <a:pos x="184" y="262"/>
                </a:cxn>
                <a:cxn ang="0">
                  <a:pos x="100" y="332"/>
                </a:cxn>
                <a:cxn ang="0">
                  <a:pos x="40" y="408"/>
                </a:cxn>
                <a:cxn ang="0">
                  <a:pos x="8" y="488"/>
                </a:cxn>
                <a:cxn ang="0">
                  <a:pos x="0" y="694"/>
                </a:cxn>
              </a:cxnLst>
              <a:rect l="0" t="0" r="r" b="b"/>
              <a:pathLst>
                <a:path w="2548" h="694">
                  <a:moveTo>
                    <a:pt x="0" y="694"/>
                  </a:moveTo>
                  <a:lnTo>
                    <a:pt x="0" y="694"/>
                  </a:lnTo>
                  <a:lnTo>
                    <a:pt x="2" y="666"/>
                  </a:lnTo>
                  <a:lnTo>
                    <a:pt x="8" y="638"/>
                  </a:lnTo>
                  <a:lnTo>
                    <a:pt x="16" y="612"/>
                  </a:lnTo>
                  <a:lnTo>
                    <a:pt x="26" y="584"/>
                  </a:lnTo>
                  <a:lnTo>
                    <a:pt x="40" y="558"/>
                  </a:lnTo>
                  <a:lnTo>
                    <a:pt x="58" y="532"/>
                  </a:lnTo>
                  <a:lnTo>
                    <a:pt x="78" y="506"/>
                  </a:lnTo>
                  <a:lnTo>
                    <a:pt x="100" y="482"/>
                  </a:lnTo>
                  <a:lnTo>
                    <a:pt x="126" y="458"/>
                  </a:lnTo>
                  <a:lnTo>
                    <a:pt x="154" y="434"/>
                  </a:lnTo>
                  <a:lnTo>
                    <a:pt x="184" y="412"/>
                  </a:lnTo>
                  <a:lnTo>
                    <a:pt x="218" y="390"/>
                  </a:lnTo>
                  <a:lnTo>
                    <a:pt x="254" y="368"/>
                  </a:lnTo>
                  <a:lnTo>
                    <a:pt x="292" y="348"/>
                  </a:lnTo>
                  <a:lnTo>
                    <a:pt x="332" y="328"/>
                  </a:lnTo>
                  <a:lnTo>
                    <a:pt x="374" y="308"/>
                  </a:lnTo>
                  <a:lnTo>
                    <a:pt x="418" y="290"/>
                  </a:lnTo>
                  <a:lnTo>
                    <a:pt x="464" y="274"/>
                  </a:lnTo>
                  <a:lnTo>
                    <a:pt x="512" y="258"/>
                  </a:lnTo>
                  <a:lnTo>
                    <a:pt x="562" y="242"/>
                  </a:lnTo>
                  <a:lnTo>
                    <a:pt x="614" y="228"/>
                  </a:lnTo>
                  <a:lnTo>
                    <a:pt x="668" y="214"/>
                  </a:lnTo>
                  <a:lnTo>
                    <a:pt x="722" y="202"/>
                  </a:lnTo>
                  <a:lnTo>
                    <a:pt x="778" y="192"/>
                  </a:lnTo>
                  <a:lnTo>
                    <a:pt x="836" y="182"/>
                  </a:lnTo>
                  <a:lnTo>
                    <a:pt x="896" y="174"/>
                  </a:lnTo>
                  <a:lnTo>
                    <a:pt x="956" y="166"/>
                  </a:lnTo>
                  <a:lnTo>
                    <a:pt x="1018" y="160"/>
                  </a:lnTo>
                  <a:lnTo>
                    <a:pt x="1080" y="156"/>
                  </a:lnTo>
                  <a:lnTo>
                    <a:pt x="1144" y="152"/>
                  </a:lnTo>
                  <a:lnTo>
                    <a:pt x="1210" y="150"/>
                  </a:lnTo>
                  <a:lnTo>
                    <a:pt x="1274" y="150"/>
                  </a:lnTo>
                  <a:lnTo>
                    <a:pt x="1274" y="150"/>
                  </a:lnTo>
                  <a:lnTo>
                    <a:pt x="1340" y="150"/>
                  </a:lnTo>
                  <a:lnTo>
                    <a:pt x="1404" y="152"/>
                  </a:lnTo>
                  <a:lnTo>
                    <a:pt x="1468" y="156"/>
                  </a:lnTo>
                  <a:lnTo>
                    <a:pt x="1532" y="160"/>
                  </a:lnTo>
                  <a:lnTo>
                    <a:pt x="1594" y="166"/>
                  </a:lnTo>
                  <a:lnTo>
                    <a:pt x="1654" y="174"/>
                  </a:lnTo>
                  <a:lnTo>
                    <a:pt x="1712" y="182"/>
                  </a:lnTo>
                  <a:lnTo>
                    <a:pt x="1770" y="192"/>
                  </a:lnTo>
                  <a:lnTo>
                    <a:pt x="1828" y="202"/>
                  </a:lnTo>
                  <a:lnTo>
                    <a:pt x="1882" y="214"/>
                  </a:lnTo>
                  <a:lnTo>
                    <a:pt x="1936" y="228"/>
                  </a:lnTo>
                  <a:lnTo>
                    <a:pt x="1988" y="242"/>
                  </a:lnTo>
                  <a:lnTo>
                    <a:pt x="2036" y="258"/>
                  </a:lnTo>
                  <a:lnTo>
                    <a:pt x="2086" y="274"/>
                  </a:lnTo>
                  <a:lnTo>
                    <a:pt x="2132" y="290"/>
                  </a:lnTo>
                  <a:lnTo>
                    <a:pt x="2176" y="308"/>
                  </a:lnTo>
                  <a:lnTo>
                    <a:pt x="2218" y="328"/>
                  </a:lnTo>
                  <a:lnTo>
                    <a:pt x="2258" y="348"/>
                  </a:lnTo>
                  <a:lnTo>
                    <a:pt x="2296" y="368"/>
                  </a:lnTo>
                  <a:lnTo>
                    <a:pt x="2332" y="390"/>
                  </a:lnTo>
                  <a:lnTo>
                    <a:pt x="2364" y="412"/>
                  </a:lnTo>
                  <a:lnTo>
                    <a:pt x="2396" y="434"/>
                  </a:lnTo>
                  <a:lnTo>
                    <a:pt x="2424" y="458"/>
                  </a:lnTo>
                  <a:lnTo>
                    <a:pt x="2448" y="482"/>
                  </a:lnTo>
                  <a:lnTo>
                    <a:pt x="2472" y="506"/>
                  </a:lnTo>
                  <a:lnTo>
                    <a:pt x="2492" y="532"/>
                  </a:lnTo>
                  <a:lnTo>
                    <a:pt x="2508" y="558"/>
                  </a:lnTo>
                  <a:lnTo>
                    <a:pt x="2522" y="584"/>
                  </a:lnTo>
                  <a:lnTo>
                    <a:pt x="2534" y="612"/>
                  </a:lnTo>
                  <a:lnTo>
                    <a:pt x="2542" y="638"/>
                  </a:lnTo>
                  <a:lnTo>
                    <a:pt x="2548" y="666"/>
                  </a:lnTo>
                  <a:lnTo>
                    <a:pt x="2548" y="694"/>
                  </a:lnTo>
                  <a:lnTo>
                    <a:pt x="2548" y="544"/>
                  </a:lnTo>
                  <a:lnTo>
                    <a:pt x="2548" y="544"/>
                  </a:lnTo>
                  <a:lnTo>
                    <a:pt x="2548" y="516"/>
                  </a:lnTo>
                  <a:lnTo>
                    <a:pt x="2542" y="488"/>
                  </a:lnTo>
                  <a:lnTo>
                    <a:pt x="2534" y="462"/>
                  </a:lnTo>
                  <a:lnTo>
                    <a:pt x="2522" y="434"/>
                  </a:lnTo>
                  <a:lnTo>
                    <a:pt x="2508" y="408"/>
                  </a:lnTo>
                  <a:lnTo>
                    <a:pt x="2492" y="382"/>
                  </a:lnTo>
                  <a:lnTo>
                    <a:pt x="2472" y="358"/>
                  </a:lnTo>
                  <a:lnTo>
                    <a:pt x="2448" y="332"/>
                  </a:lnTo>
                  <a:lnTo>
                    <a:pt x="2424" y="308"/>
                  </a:lnTo>
                  <a:lnTo>
                    <a:pt x="2396" y="284"/>
                  </a:lnTo>
                  <a:lnTo>
                    <a:pt x="2364" y="262"/>
                  </a:lnTo>
                  <a:lnTo>
                    <a:pt x="2332" y="240"/>
                  </a:lnTo>
                  <a:lnTo>
                    <a:pt x="2296" y="218"/>
                  </a:lnTo>
                  <a:lnTo>
                    <a:pt x="2258" y="198"/>
                  </a:lnTo>
                  <a:lnTo>
                    <a:pt x="2218" y="178"/>
                  </a:lnTo>
                  <a:lnTo>
                    <a:pt x="2176" y="160"/>
                  </a:lnTo>
                  <a:lnTo>
                    <a:pt x="2132" y="142"/>
                  </a:lnTo>
                  <a:lnTo>
                    <a:pt x="2086" y="124"/>
                  </a:lnTo>
                  <a:lnTo>
                    <a:pt x="2036" y="108"/>
                  </a:lnTo>
                  <a:lnTo>
                    <a:pt x="1988" y="92"/>
                  </a:lnTo>
                  <a:lnTo>
                    <a:pt x="1936" y="78"/>
                  </a:lnTo>
                  <a:lnTo>
                    <a:pt x="1882" y="66"/>
                  </a:lnTo>
                  <a:lnTo>
                    <a:pt x="1828" y="54"/>
                  </a:lnTo>
                  <a:lnTo>
                    <a:pt x="1770" y="42"/>
                  </a:lnTo>
                  <a:lnTo>
                    <a:pt x="1712" y="32"/>
                  </a:lnTo>
                  <a:lnTo>
                    <a:pt x="1654" y="24"/>
                  </a:lnTo>
                  <a:lnTo>
                    <a:pt x="1594" y="16"/>
                  </a:lnTo>
                  <a:lnTo>
                    <a:pt x="1532" y="10"/>
                  </a:lnTo>
                  <a:lnTo>
                    <a:pt x="1468" y="6"/>
                  </a:lnTo>
                  <a:lnTo>
                    <a:pt x="1404" y="2"/>
                  </a:lnTo>
                  <a:lnTo>
                    <a:pt x="1340" y="0"/>
                  </a:lnTo>
                  <a:lnTo>
                    <a:pt x="1274" y="0"/>
                  </a:lnTo>
                  <a:lnTo>
                    <a:pt x="1274" y="0"/>
                  </a:lnTo>
                  <a:lnTo>
                    <a:pt x="1210" y="0"/>
                  </a:lnTo>
                  <a:lnTo>
                    <a:pt x="1144" y="2"/>
                  </a:lnTo>
                  <a:lnTo>
                    <a:pt x="1080" y="6"/>
                  </a:lnTo>
                  <a:lnTo>
                    <a:pt x="1018" y="10"/>
                  </a:lnTo>
                  <a:lnTo>
                    <a:pt x="956" y="16"/>
                  </a:lnTo>
                  <a:lnTo>
                    <a:pt x="896" y="24"/>
                  </a:lnTo>
                  <a:lnTo>
                    <a:pt x="836" y="32"/>
                  </a:lnTo>
                  <a:lnTo>
                    <a:pt x="778" y="42"/>
                  </a:lnTo>
                  <a:lnTo>
                    <a:pt x="722" y="54"/>
                  </a:lnTo>
                  <a:lnTo>
                    <a:pt x="668" y="66"/>
                  </a:lnTo>
                  <a:lnTo>
                    <a:pt x="614" y="78"/>
                  </a:lnTo>
                  <a:lnTo>
                    <a:pt x="562" y="92"/>
                  </a:lnTo>
                  <a:lnTo>
                    <a:pt x="512" y="108"/>
                  </a:lnTo>
                  <a:lnTo>
                    <a:pt x="464" y="124"/>
                  </a:lnTo>
                  <a:lnTo>
                    <a:pt x="418" y="142"/>
                  </a:lnTo>
                  <a:lnTo>
                    <a:pt x="374" y="160"/>
                  </a:lnTo>
                  <a:lnTo>
                    <a:pt x="332" y="178"/>
                  </a:lnTo>
                  <a:lnTo>
                    <a:pt x="292" y="198"/>
                  </a:lnTo>
                  <a:lnTo>
                    <a:pt x="254" y="218"/>
                  </a:lnTo>
                  <a:lnTo>
                    <a:pt x="218" y="240"/>
                  </a:lnTo>
                  <a:lnTo>
                    <a:pt x="184" y="262"/>
                  </a:lnTo>
                  <a:lnTo>
                    <a:pt x="154" y="284"/>
                  </a:lnTo>
                  <a:lnTo>
                    <a:pt x="126" y="308"/>
                  </a:lnTo>
                  <a:lnTo>
                    <a:pt x="100" y="332"/>
                  </a:lnTo>
                  <a:lnTo>
                    <a:pt x="78" y="358"/>
                  </a:lnTo>
                  <a:lnTo>
                    <a:pt x="58" y="382"/>
                  </a:lnTo>
                  <a:lnTo>
                    <a:pt x="40" y="408"/>
                  </a:lnTo>
                  <a:lnTo>
                    <a:pt x="26" y="434"/>
                  </a:lnTo>
                  <a:lnTo>
                    <a:pt x="16" y="462"/>
                  </a:lnTo>
                  <a:lnTo>
                    <a:pt x="8" y="488"/>
                  </a:lnTo>
                  <a:lnTo>
                    <a:pt x="2" y="516"/>
                  </a:lnTo>
                  <a:lnTo>
                    <a:pt x="0" y="544"/>
                  </a:lnTo>
                  <a:lnTo>
                    <a:pt x="0" y="694"/>
                  </a:lnTo>
                  <a:close/>
                </a:path>
              </a:pathLst>
            </a:custGeom>
            <a:gradFill rotWithShape="0">
              <a:gsLst>
                <a:gs pos="0">
                  <a:schemeClr val="accent5">
                    <a:lumMod val="50000"/>
                  </a:schemeClr>
                </a:gs>
                <a:gs pos="50000">
                  <a:schemeClr val="accent5">
                    <a:lumMod val="75000"/>
                  </a:schemeClr>
                </a:gs>
                <a:gs pos="100000">
                  <a:schemeClr val="accent5">
                    <a:lumMod val="50000"/>
                  </a:schemeClr>
                </a:gs>
              </a:gsLst>
              <a:lin ang="0" scaled="1"/>
            </a:gradFill>
            <a:ln w="3175">
              <a:noFill/>
              <a:round/>
              <a:headEnd/>
              <a:tailEnd/>
            </a:ln>
            <a:effectLst/>
          </p:spPr>
          <p:txBody>
            <a:bodyPr lIns="18288" tIns="9144" rIns="18288" bIns="9144" anchor="ctr"/>
            <a:lstStyle/>
            <a:p>
              <a:pPr algn="ctr">
                <a:lnSpc>
                  <a:spcPct val="85000"/>
                </a:lnSpc>
                <a:spcBef>
                  <a:spcPct val="20000"/>
                </a:spcBef>
                <a:defRPr/>
              </a:pPr>
              <a:endPara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112" charset="0"/>
              </a:endParaRPr>
            </a:p>
          </p:txBody>
        </p:sp>
        <p:sp>
          <p:nvSpPr>
            <p:cNvPr id="10" name="Freeform 7">
              <a:extLst>
                <a:ext uri="{FF2B5EF4-FFF2-40B4-BE49-F238E27FC236}">
                  <a16:creationId xmlns:a16="http://schemas.microsoft.com/office/drawing/2014/main" id="{1AE56D36-0A3F-4D48-B15E-7A6600EECA7A}"/>
                </a:ext>
              </a:extLst>
            </p:cNvPr>
            <p:cNvSpPr>
              <a:spLocks/>
            </p:cNvSpPr>
            <p:nvPr/>
          </p:nvSpPr>
          <p:spPr bwMode="auto">
            <a:xfrm>
              <a:off x="2317323" y="3446312"/>
              <a:ext cx="3153865" cy="802646"/>
            </a:xfrm>
            <a:custGeom>
              <a:avLst/>
              <a:gdLst/>
              <a:ahLst/>
              <a:cxnLst>
                <a:cxn ang="0">
                  <a:pos x="3668" y="894"/>
                </a:cxn>
                <a:cxn ang="0">
                  <a:pos x="3632" y="776"/>
                </a:cxn>
                <a:cxn ang="0">
                  <a:pos x="3558" y="664"/>
                </a:cxn>
                <a:cxn ang="0">
                  <a:pos x="3448" y="560"/>
                </a:cxn>
                <a:cxn ang="0">
                  <a:pos x="3304" y="464"/>
                </a:cxn>
                <a:cxn ang="0">
                  <a:pos x="3132" y="378"/>
                </a:cxn>
                <a:cxn ang="0">
                  <a:pos x="2932" y="304"/>
                </a:cxn>
                <a:cxn ang="0">
                  <a:pos x="2710" y="244"/>
                </a:cxn>
                <a:cxn ang="0">
                  <a:pos x="2466" y="196"/>
                </a:cxn>
                <a:cxn ang="0">
                  <a:pos x="2204" y="164"/>
                </a:cxn>
                <a:cxn ang="0">
                  <a:pos x="1930" y="150"/>
                </a:cxn>
                <a:cxn ang="0">
                  <a:pos x="1740" y="150"/>
                </a:cxn>
                <a:cxn ang="0">
                  <a:pos x="1464" y="164"/>
                </a:cxn>
                <a:cxn ang="0">
                  <a:pos x="1204" y="196"/>
                </a:cxn>
                <a:cxn ang="0">
                  <a:pos x="960" y="244"/>
                </a:cxn>
                <a:cxn ang="0">
                  <a:pos x="736" y="304"/>
                </a:cxn>
                <a:cxn ang="0">
                  <a:pos x="538" y="378"/>
                </a:cxn>
                <a:cxn ang="0">
                  <a:pos x="364" y="464"/>
                </a:cxn>
                <a:cxn ang="0">
                  <a:pos x="222" y="560"/>
                </a:cxn>
                <a:cxn ang="0">
                  <a:pos x="112" y="664"/>
                </a:cxn>
                <a:cxn ang="0">
                  <a:pos x="38" y="776"/>
                </a:cxn>
                <a:cxn ang="0">
                  <a:pos x="2" y="894"/>
                </a:cxn>
                <a:cxn ang="0">
                  <a:pos x="0" y="784"/>
                </a:cxn>
                <a:cxn ang="0">
                  <a:pos x="22" y="664"/>
                </a:cxn>
                <a:cxn ang="0">
                  <a:pos x="82" y="550"/>
                </a:cxn>
                <a:cxn ang="0">
                  <a:pos x="180" y="444"/>
                </a:cxn>
                <a:cxn ang="0">
                  <a:pos x="314" y="346"/>
                </a:cxn>
                <a:cxn ang="0">
                  <a:pos x="476" y="256"/>
                </a:cxn>
                <a:cxn ang="0">
                  <a:pos x="668" y="178"/>
                </a:cxn>
                <a:cxn ang="0">
                  <a:pos x="884" y="112"/>
                </a:cxn>
                <a:cxn ang="0">
                  <a:pos x="1120" y="60"/>
                </a:cxn>
                <a:cxn ang="0">
                  <a:pos x="1376" y="24"/>
                </a:cxn>
                <a:cxn ang="0">
                  <a:pos x="1648" y="4"/>
                </a:cxn>
                <a:cxn ang="0">
                  <a:pos x="1834" y="0"/>
                </a:cxn>
                <a:cxn ang="0">
                  <a:pos x="2114" y="8"/>
                </a:cxn>
                <a:cxn ang="0">
                  <a:pos x="2380" y="34"/>
                </a:cxn>
                <a:cxn ang="0">
                  <a:pos x="2630" y="76"/>
                </a:cxn>
                <a:cxn ang="0">
                  <a:pos x="2860" y="134"/>
                </a:cxn>
                <a:cxn ang="0">
                  <a:pos x="3068" y="204"/>
                </a:cxn>
                <a:cxn ang="0">
                  <a:pos x="3250" y="284"/>
                </a:cxn>
                <a:cxn ang="0">
                  <a:pos x="3404" y="378"/>
                </a:cxn>
                <a:cxn ang="0">
                  <a:pos x="3526" y="478"/>
                </a:cxn>
                <a:cxn ang="0">
                  <a:pos x="3612" y="588"/>
                </a:cxn>
                <a:cxn ang="0">
                  <a:pos x="3660" y="704"/>
                </a:cxn>
                <a:cxn ang="0">
                  <a:pos x="3670" y="934"/>
                </a:cxn>
              </a:cxnLst>
              <a:rect l="0" t="0" r="r" b="b"/>
              <a:pathLst>
                <a:path w="3670" h="934">
                  <a:moveTo>
                    <a:pt x="3670" y="934"/>
                  </a:moveTo>
                  <a:lnTo>
                    <a:pt x="3670" y="934"/>
                  </a:lnTo>
                  <a:lnTo>
                    <a:pt x="3668" y="894"/>
                  </a:lnTo>
                  <a:lnTo>
                    <a:pt x="3660" y="854"/>
                  </a:lnTo>
                  <a:lnTo>
                    <a:pt x="3648" y="814"/>
                  </a:lnTo>
                  <a:lnTo>
                    <a:pt x="3632" y="776"/>
                  </a:lnTo>
                  <a:lnTo>
                    <a:pt x="3612" y="738"/>
                  </a:lnTo>
                  <a:lnTo>
                    <a:pt x="3586" y="700"/>
                  </a:lnTo>
                  <a:lnTo>
                    <a:pt x="3558" y="664"/>
                  </a:lnTo>
                  <a:lnTo>
                    <a:pt x="3526" y="628"/>
                  </a:lnTo>
                  <a:lnTo>
                    <a:pt x="3488" y="594"/>
                  </a:lnTo>
                  <a:lnTo>
                    <a:pt x="3448" y="560"/>
                  </a:lnTo>
                  <a:lnTo>
                    <a:pt x="3404" y="526"/>
                  </a:lnTo>
                  <a:lnTo>
                    <a:pt x="3356" y="494"/>
                  </a:lnTo>
                  <a:lnTo>
                    <a:pt x="3304" y="464"/>
                  </a:lnTo>
                  <a:lnTo>
                    <a:pt x="3250" y="434"/>
                  </a:lnTo>
                  <a:lnTo>
                    <a:pt x="3192" y="406"/>
                  </a:lnTo>
                  <a:lnTo>
                    <a:pt x="3132" y="378"/>
                  </a:lnTo>
                  <a:lnTo>
                    <a:pt x="3068" y="352"/>
                  </a:lnTo>
                  <a:lnTo>
                    <a:pt x="3002" y="328"/>
                  </a:lnTo>
                  <a:lnTo>
                    <a:pt x="2932" y="304"/>
                  </a:lnTo>
                  <a:lnTo>
                    <a:pt x="2860" y="282"/>
                  </a:lnTo>
                  <a:lnTo>
                    <a:pt x="2786" y="262"/>
                  </a:lnTo>
                  <a:lnTo>
                    <a:pt x="2710" y="244"/>
                  </a:lnTo>
                  <a:lnTo>
                    <a:pt x="2630" y="226"/>
                  </a:lnTo>
                  <a:lnTo>
                    <a:pt x="2548" y="210"/>
                  </a:lnTo>
                  <a:lnTo>
                    <a:pt x="2466" y="196"/>
                  </a:lnTo>
                  <a:lnTo>
                    <a:pt x="2380" y="184"/>
                  </a:lnTo>
                  <a:lnTo>
                    <a:pt x="2294" y="174"/>
                  </a:lnTo>
                  <a:lnTo>
                    <a:pt x="2204" y="164"/>
                  </a:lnTo>
                  <a:lnTo>
                    <a:pt x="2114" y="158"/>
                  </a:lnTo>
                  <a:lnTo>
                    <a:pt x="2022" y="152"/>
                  </a:lnTo>
                  <a:lnTo>
                    <a:pt x="1930" y="150"/>
                  </a:lnTo>
                  <a:lnTo>
                    <a:pt x="1834" y="148"/>
                  </a:lnTo>
                  <a:lnTo>
                    <a:pt x="1834" y="148"/>
                  </a:lnTo>
                  <a:lnTo>
                    <a:pt x="1740" y="150"/>
                  </a:lnTo>
                  <a:lnTo>
                    <a:pt x="1648" y="152"/>
                  </a:lnTo>
                  <a:lnTo>
                    <a:pt x="1556" y="158"/>
                  </a:lnTo>
                  <a:lnTo>
                    <a:pt x="1464" y="164"/>
                  </a:lnTo>
                  <a:lnTo>
                    <a:pt x="1376" y="174"/>
                  </a:lnTo>
                  <a:lnTo>
                    <a:pt x="1290" y="184"/>
                  </a:lnTo>
                  <a:lnTo>
                    <a:pt x="1204" y="196"/>
                  </a:lnTo>
                  <a:lnTo>
                    <a:pt x="1120" y="210"/>
                  </a:lnTo>
                  <a:lnTo>
                    <a:pt x="1040" y="226"/>
                  </a:lnTo>
                  <a:lnTo>
                    <a:pt x="960" y="244"/>
                  </a:lnTo>
                  <a:lnTo>
                    <a:pt x="884" y="262"/>
                  </a:lnTo>
                  <a:lnTo>
                    <a:pt x="808" y="282"/>
                  </a:lnTo>
                  <a:lnTo>
                    <a:pt x="736" y="304"/>
                  </a:lnTo>
                  <a:lnTo>
                    <a:pt x="668" y="328"/>
                  </a:lnTo>
                  <a:lnTo>
                    <a:pt x="602" y="352"/>
                  </a:lnTo>
                  <a:lnTo>
                    <a:pt x="538" y="378"/>
                  </a:lnTo>
                  <a:lnTo>
                    <a:pt x="476" y="406"/>
                  </a:lnTo>
                  <a:lnTo>
                    <a:pt x="418" y="434"/>
                  </a:lnTo>
                  <a:lnTo>
                    <a:pt x="364" y="464"/>
                  </a:lnTo>
                  <a:lnTo>
                    <a:pt x="314" y="494"/>
                  </a:lnTo>
                  <a:lnTo>
                    <a:pt x="266" y="526"/>
                  </a:lnTo>
                  <a:lnTo>
                    <a:pt x="222" y="560"/>
                  </a:lnTo>
                  <a:lnTo>
                    <a:pt x="180" y="594"/>
                  </a:lnTo>
                  <a:lnTo>
                    <a:pt x="144" y="628"/>
                  </a:lnTo>
                  <a:lnTo>
                    <a:pt x="112" y="664"/>
                  </a:lnTo>
                  <a:lnTo>
                    <a:pt x="82" y="700"/>
                  </a:lnTo>
                  <a:lnTo>
                    <a:pt x="58" y="738"/>
                  </a:lnTo>
                  <a:lnTo>
                    <a:pt x="38" y="776"/>
                  </a:lnTo>
                  <a:lnTo>
                    <a:pt x="22" y="814"/>
                  </a:lnTo>
                  <a:lnTo>
                    <a:pt x="10" y="854"/>
                  </a:lnTo>
                  <a:lnTo>
                    <a:pt x="2" y="894"/>
                  </a:lnTo>
                  <a:lnTo>
                    <a:pt x="0" y="934"/>
                  </a:lnTo>
                  <a:lnTo>
                    <a:pt x="0" y="784"/>
                  </a:lnTo>
                  <a:lnTo>
                    <a:pt x="0" y="784"/>
                  </a:lnTo>
                  <a:lnTo>
                    <a:pt x="2" y="744"/>
                  </a:lnTo>
                  <a:lnTo>
                    <a:pt x="10" y="704"/>
                  </a:lnTo>
                  <a:lnTo>
                    <a:pt x="22" y="664"/>
                  </a:lnTo>
                  <a:lnTo>
                    <a:pt x="38" y="626"/>
                  </a:lnTo>
                  <a:lnTo>
                    <a:pt x="58" y="588"/>
                  </a:lnTo>
                  <a:lnTo>
                    <a:pt x="82" y="550"/>
                  </a:lnTo>
                  <a:lnTo>
                    <a:pt x="112" y="514"/>
                  </a:lnTo>
                  <a:lnTo>
                    <a:pt x="144" y="478"/>
                  </a:lnTo>
                  <a:lnTo>
                    <a:pt x="180" y="444"/>
                  </a:lnTo>
                  <a:lnTo>
                    <a:pt x="222" y="410"/>
                  </a:lnTo>
                  <a:lnTo>
                    <a:pt x="266" y="378"/>
                  </a:lnTo>
                  <a:lnTo>
                    <a:pt x="314" y="346"/>
                  </a:lnTo>
                  <a:lnTo>
                    <a:pt x="364" y="314"/>
                  </a:lnTo>
                  <a:lnTo>
                    <a:pt x="418" y="284"/>
                  </a:lnTo>
                  <a:lnTo>
                    <a:pt x="476" y="256"/>
                  </a:lnTo>
                  <a:lnTo>
                    <a:pt x="538" y="230"/>
                  </a:lnTo>
                  <a:lnTo>
                    <a:pt x="602" y="204"/>
                  </a:lnTo>
                  <a:lnTo>
                    <a:pt x="668" y="178"/>
                  </a:lnTo>
                  <a:lnTo>
                    <a:pt x="736" y="156"/>
                  </a:lnTo>
                  <a:lnTo>
                    <a:pt x="808" y="134"/>
                  </a:lnTo>
                  <a:lnTo>
                    <a:pt x="884" y="112"/>
                  </a:lnTo>
                  <a:lnTo>
                    <a:pt x="960" y="94"/>
                  </a:lnTo>
                  <a:lnTo>
                    <a:pt x="1040" y="76"/>
                  </a:lnTo>
                  <a:lnTo>
                    <a:pt x="1120" y="60"/>
                  </a:lnTo>
                  <a:lnTo>
                    <a:pt x="1204" y="46"/>
                  </a:lnTo>
                  <a:lnTo>
                    <a:pt x="1290" y="34"/>
                  </a:lnTo>
                  <a:lnTo>
                    <a:pt x="1376" y="24"/>
                  </a:lnTo>
                  <a:lnTo>
                    <a:pt x="1464" y="16"/>
                  </a:lnTo>
                  <a:lnTo>
                    <a:pt x="1556" y="8"/>
                  </a:lnTo>
                  <a:lnTo>
                    <a:pt x="1648" y="4"/>
                  </a:lnTo>
                  <a:lnTo>
                    <a:pt x="1740" y="0"/>
                  </a:lnTo>
                  <a:lnTo>
                    <a:pt x="1834" y="0"/>
                  </a:lnTo>
                  <a:lnTo>
                    <a:pt x="1834" y="0"/>
                  </a:lnTo>
                  <a:lnTo>
                    <a:pt x="1930" y="0"/>
                  </a:lnTo>
                  <a:lnTo>
                    <a:pt x="2022" y="4"/>
                  </a:lnTo>
                  <a:lnTo>
                    <a:pt x="2114" y="8"/>
                  </a:lnTo>
                  <a:lnTo>
                    <a:pt x="2204" y="16"/>
                  </a:lnTo>
                  <a:lnTo>
                    <a:pt x="2294" y="24"/>
                  </a:lnTo>
                  <a:lnTo>
                    <a:pt x="2380" y="34"/>
                  </a:lnTo>
                  <a:lnTo>
                    <a:pt x="2466" y="46"/>
                  </a:lnTo>
                  <a:lnTo>
                    <a:pt x="2548" y="60"/>
                  </a:lnTo>
                  <a:lnTo>
                    <a:pt x="2630" y="76"/>
                  </a:lnTo>
                  <a:lnTo>
                    <a:pt x="2710" y="94"/>
                  </a:lnTo>
                  <a:lnTo>
                    <a:pt x="2786" y="112"/>
                  </a:lnTo>
                  <a:lnTo>
                    <a:pt x="2860" y="134"/>
                  </a:lnTo>
                  <a:lnTo>
                    <a:pt x="2932" y="156"/>
                  </a:lnTo>
                  <a:lnTo>
                    <a:pt x="3002" y="178"/>
                  </a:lnTo>
                  <a:lnTo>
                    <a:pt x="3068" y="204"/>
                  </a:lnTo>
                  <a:lnTo>
                    <a:pt x="3132" y="230"/>
                  </a:lnTo>
                  <a:lnTo>
                    <a:pt x="3192" y="256"/>
                  </a:lnTo>
                  <a:lnTo>
                    <a:pt x="3250" y="284"/>
                  </a:lnTo>
                  <a:lnTo>
                    <a:pt x="3304" y="314"/>
                  </a:lnTo>
                  <a:lnTo>
                    <a:pt x="3356" y="346"/>
                  </a:lnTo>
                  <a:lnTo>
                    <a:pt x="3404" y="378"/>
                  </a:lnTo>
                  <a:lnTo>
                    <a:pt x="3448" y="410"/>
                  </a:lnTo>
                  <a:lnTo>
                    <a:pt x="3488" y="444"/>
                  </a:lnTo>
                  <a:lnTo>
                    <a:pt x="3526" y="478"/>
                  </a:lnTo>
                  <a:lnTo>
                    <a:pt x="3558" y="514"/>
                  </a:lnTo>
                  <a:lnTo>
                    <a:pt x="3586" y="550"/>
                  </a:lnTo>
                  <a:lnTo>
                    <a:pt x="3612" y="588"/>
                  </a:lnTo>
                  <a:lnTo>
                    <a:pt x="3632" y="626"/>
                  </a:lnTo>
                  <a:lnTo>
                    <a:pt x="3648" y="664"/>
                  </a:lnTo>
                  <a:lnTo>
                    <a:pt x="3660" y="704"/>
                  </a:lnTo>
                  <a:lnTo>
                    <a:pt x="3668" y="744"/>
                  </a:lnTo>
                  <a:lnTo>
                    <a:pt x="3670" y="784"/>
                  </a:lnTo>
                  <a:lnTo>
                    <a:pt x="3670" y="934"/>
                  </a:lnTo>
                  <a:close/>
                </a:path>
              </a:pathLst>
            </a:custGeom>
            <a:gradFill rotWithShape="0">
              <a:gsLst>
                <a:gs pos="0">
                  <a:schemeClr val="accent5">
                    <a:lumMod val="50000"/>
                  </a:schemeClr>
                </a:gs>
                <a:gs pos="50000">
                  <a:schemeClr val="accent5">
                    <a:lumMod val="75000"/>
                  </a:schemeClr>
                </a:gs>
                <a:gs pos="100000">
                  <a:schemeClr val="accent5">
                    <a:lumMod val="50000"/>
                  </a:schemeClr>
                </a:gs>
              </a:gsLst>
              <a:lin ang="0" scaled="1"/>
            </a:gradFill>
            <a:ln w="3175">
              <a:noFill/>
              <a:round/>
              <a:headEnd/>
              <a:tailEnd/>
            </a:ln>
            <a:effectLst/>
          </p:spPr>
          <p:txBody>
            <a:bodyPr lIns="18288" tIns="9144" rIns="18288" bIns="9144" anchor="ctr"/>
            <a:lstStyle/>
            <a:p>
              <a:pPr algn="ctr">
                <a:lnSpc>
                  <a:spcPct val="85000"/>
                </a:lnSpc>
                <a:spcBef>
                  <a:spcPct val="20000"/>
                </a:spcBef>
                <a:defRPr/>
              </a:pPr>
              <a:endPara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112" charset="0"/>
              </a:endParaRPr>
            </a:p>
          </p:txBody>
        </p:sp>
        <p:sp>
          <p:nvSpPr>
            <p:cNvPr id="11" name="Freeform 7">
              <a:extLst>
                <a:ext uri="{FF2B5EF4-FFF2-40B4-BE49-F238E27FC236}">
                  <a16:creationId xmlns:a16="http://schemas.microsoft.com/office/drawing/2014/main" id="{DC940AAB-6E23-3C46-9BAE-7B6BE22AF4B4}"/>
                </a:ext>
              </a:extLst>
            </p:cNvPr>
            <p:cNvSpPr>
              <a:spLocks/>
            </p:cNvSpPr>
            <p:nvPr/>
          </p:nvSpPr>
          <p:spPr bwMode="auto">
            <a:xfrm>
              <a:off x="2121871" y="2609353"/>
              <a:ext cx="3556003" cy="904988"/>
            </a:xfrm>
            <a:custGeom>
              <a:avLst/>
              <a:gdLst/>
              <a:ahLst/>
              <a:cxnLst>
                <a:cxn ang="0">
                  <a:pos x="3668" y="894"/>
                </a:cxn>
                <a:cxn ang="0">
                  <a:pos x="3632" y="776"/>
                </a:cxn>
                <a:cxn ang="0">
                  <a:pos x="3558" y="664"/>
                </a:cxn>
                <a:cxn ang="0">
                  <a:pos x="3448" y="560"/>
                </a:cxn>
                <a:cxn ang="0">
                  <a:pos x="3304" y="464"/>
                </a:cxn>
                <a:cxn ang="0">
                  <a:pos x="3132" y="378"/>
                </a:cxn>
                <a:cxn ang="0">
                  <a:pos x="2932" y="304"/>
                </a:cxn>
                <a:cxn ang="0">
                  <a:pos x="2710" y="244"/>
                </a:cxn>
                <a:cxn ang="0">
                  <a:pos x="2466" y="196"/>
                </a:cxn>
                <a:cxn ang="0">
                  <a:pos x="2204" y="164"/>
                </a:cxn>
                <a:cxn ang="0">
                  <a:pos x="1930" y="150"/>
                </a:cxn>
                <a:cxn ang="0">
                  <a:pos x="1740" y="150"/>
                </a:cxn>
                <a:cxn ang="0">
                  <a:pos x="1464" y="164"/>
                </a:cxn>
                <a:cxn ang="0">
                  <a:pos x="1204" y="196"/>
                </a:cxn>
                <a:cxn ang="0">
                  <a:pos x="960" y="244"/>
                </a:cxn>
                <a:cxn ang="0">
                  <a:pos x="736" y="304"/>
                </a:cxn>
                <a:cxn ang="0">
                  <a:pos x="538" y="378"/>
                </a:cxn>
                <a:cxn ang="0">
                  <a:pos x="364" y="464"/>
                </a:cxn>
                <a:cxn ang="0">
                  <a:pos x="222" y="560"/>
                </a:cxn>
                <a:cxn ang="0">
                  <a:pos x="112" y="664"/>
                </a:cxn>
                <a:cxn ang="0">
                  <a:pos x="38" y="776"/>
                </a:cxn>
                <a:cxn ang="0">
                  <a:pos x="2" y="894"/>
                </a:cxn>
                <a:cxn ang="0">
                  <a:pos x="0" y="784"/>
                </a:cxn>
                <a:cxn ang="0">
                  <a:pos x="22" y="664"/>
                </a:cxn>
                <a:cxn ang="0">
                  <a:pos x="82" y="550"/>
                </a:cxn>
                <a:cxn ang="0">
                  <a:pos x="180" y="444"/>
                </a:cxn>
                <a:cxn ang="0">
                  <a:pos x="314" y="346"/>
                </a:cxn>
                <a:cxn ang="0">
                  <a:pos x="476" y="256"/>
                </a:cxn>
                <a:cxn ang="0">
                  <a:pos x="668" y="178"/>
                </a:cxn>
                <a:cxn ang="0">
                  <a:pos x="884" y="112"/>
                </a:cxn>
                <a:cxn ang="0">
                  <a:pos x="1120" y="60"/>
                </a:cxn>
                <a:cxn ang="0">
                  <a:pos x="1376" y="24"/>
                </a:cxn>
                <a:cxn ang="0">
                  <a:pos x="1648" y="4"/>
                </a:cxn>
                <a:cxn ang="0">
                  <a:pos x="1834" y="0"/>
                </a:cxn>
                <a:cxn ang="0">
                  <a:pos x="2114" y="8"/>
                </a:cxn>
                <a:cxn ang="0">
                  <a:pos x="2380" y="34"/>
                </a:cxn>
                <a:cxn ang="0">
                  <a:pos x="2630" y="76"/>
                </a:cxn>
                <a:cxn ang="0">
                  <a:pos x="2860" y="134"/>
                </a:cxn>
                <a:cxn ang="0">
                  <a:pos x="3068" y="204"/>
                </a:cxn>
                <a:cxn ang="0">
                  <a:pos x="3250" y="284"/>
                </a:cxn>
                <a:cxn ang="0">
                  <a:pos x="3404" y="378"/>
                </a:cxn>
                <a:cxn ang="0">
                  <a:pos x="3526" y="478"/>
                </a:cxn>
                <a:cxn ang="0">
                  <a:pos x="3612" y="588"/>
                </a:cxn>
                <a:cxn ang="0">
                  <a:pos x="3660" y="704"/>
                </a:cxn>
                <a:cxn ang="0">
                  <a:pos x="3670" y="934"/>
                </a:cxn>
              </a:cxnLst>
              <a:rect l="0" t="0" r="r" b="b"/>
              <a:pathLst>
                <a:path w="3670" h="934">
                  <a:moveTo>
                    <a:pt x="3670" y="934"/>
                  </a:moveTo>
                  <a:lnTo>
                    <a:pt x="3670" y="934"/>
                  </a:lnTo>
                  <a:lnTo>
                    <a:pt x="3668" y="894"/>
                  </a:lnTo>
                  <a:lnTo>
                    <a:pt x="3660" y="854"/>
                  </a:lnTo>
                  <a:lnTo>
                    <a:pt x="3648" y="814"/>
                  </a:lnTo>
                  <a:lnTo>
                    <a:pt x="3632" y="776"/>
                  </a:lnTo>
                  <a:lnTo>
                    <a:pt x="3612" y="738"/>
                  </a:lnTo>
                  <a:lnTo>
                    <a:pt x="3586" y="700"/>
                  </a:lnTo>
                  <a:lnTo>
                    <a:pt x="3558" y="664"/>
                  </a:lnTo>
                  <a:lnTo>
                    <a:pt x="3526" y="628"/>
                  </a:lnTo>
                  <a:lnTo>
                    <a:pt x="3488" y="594"/>
                  </a:lnTo>
                  <a:lnTo>
                    <a:pt x="3448" y="560"/>
                  </a:lnTo>
                  <a:lnTo>
                    <a:pt x="3404" y="526"/>
                  </a:lnTo>
                  <a:lnTo>
                    <a:pt x="3356" y="494"/>
                  </a:lnTo>
                  <a:lnTo>
                    <a:pt x="3304" y="464"/>
                  </a:lnTo>
                  <a:lnTo>
                    <a:pt x="3250" y="434"/>
                  </a:lnTo>
                  <a:lnTo>
                    <a:pt x="3192" y="406"/>
                  </a:lnTo>
                  <a:lnTo>
                    <a:pt x="3132" y="378"/>
                  </a:lnTo>
                  <a:lnTo>
                    <a:pt x="3068" y="352"/>
                  </a:lnTo>
                  <a:lnTo>
                    <a:pt x="3002" y="328"/>
                  </a:lnTo>
                  <a:lnTo>
                    <a:pt x="2932" y="304"/>
                  </a:lnTo>
                  <a:lnTo>
                    <a:pt x="2860" y="282"/>
                  </a:lnTo>
                  <a:lnTo>
                    <a:pt x="2786" y="262"/>
                  </a:lnTo>
                  <a:lnTo>
                    <a:pt x="2710" y="244"/>
                  </a:lnTo>
                  <a:lnTo>
                    <a:pt x="2630" y="226"/>
                  </a:lnTo>
                  <a:lnTo>
                    <a:pt x="2548" y="210"/>
                  </a:lnTo>
                  <a:lnTo>
                    <a:pt x="2466" y="196"/>
                  </a:lnTo>
                  <a:lnTo>
                    <a:pt x="2380" y="184"/>
                  </a:lnTo>
                  <a:lnTo>
                    <a:pt x="2294" y="174"/>
                  </a:lnTo>
                  <a:lnTo>
                    <a:pt x="2204" y="164"/>
                  </a:lnTo>
                  <a:lnTo>
                    <a:pt x="2114" y="158"/>
                  </a:lnTo>
                  <a:lnTo>
                    <a:pt x="2022" y="152"/>
                  </a:lnTo>
                  <a:lnTo>
                    <a:pt x="1930" y="150"/>
                  </a:lnTo>
                  <a:lnTo>
                    <a:pt x="1834" y="148"/>
                  </a:lnTo>
                  <a:lnTo>
                    <a:pt x="1834" y="148"/>
                  </a:lnTo>
                  <a:lnTo>
                    <a:pt x="1740" y="150"/>
                  </a:lnTo>
                  <a:lnTo>
                    <a:pt x="1648" y="152"/>
                  </a:lnTo>
                  <a:lnTo>
                    <a:pt x="1556" y="158"/>
                  </a:lnTo>
                  <a:lnTo>
                    <a:pt x="1464" y="164"/>
                  </a:lnTo>
                  <a:lnTo>
                    <a:pt x="1376" y="174"/>
                  </a:lnTo>
                  <a:lnTo>
                    <a:pt x="1290" y="184"/>
                  </a:lnTo>
                  <a:lnTo>
                    <a:pt x="1204" y="196"/>
                  </a:lnTo>
                  <a:lnTo>
                    <a:pt x="1120" y="210"/>
                  </a:lnTo>
                  <a:lnTo>
                    <a:pt x="1040" y="226"/>
                  </a:lnTo>
                  <a:lnTo>
                    <a:pt x="960" y="244"/>
                  </a:lnTo>
                  <a:lnTo>
                    <a:pt x="884" y="262"/>
                  </a:lnTo>
                  <a:lnTo>
                    <a:pt x="808" y="282"/>
                  </a:lnTo>
                  <a:lnTo>
                    <a:pt x="736" y="304"/>
                  </a:lnTo>
                  <a:lnTo>
                    <a:pt x="668" y="328"/>
                  </a:lnTo>
                  <a:lnTo>
                    <a:pt x="602" y="352"/>
                  </a:lnTo>
                  <a:lnTo>
                    <a:pt x="538" y="378"/>
                  </a:lnTo>
                  <a:lnTo>
                    <a:pt x="476" y="406"/>
                  </a:lnTo>
                  <a:lnTo>
                    <a:pt x="418" y="434"/>
                  </a:lnTo>
                  <a:lnTo>
                    <a:pt x="364" y="464"/>
                  </a:lnTo>
                  <a:lnTo>
                    <a:pt x="314" y="494"/>
                  </a:lnTo>
                  <a:lnTo>
                    <a:pt x="266" y="526"/>
                  </a:lnTo>
                  <a:lnTo>
                    <a:pt x="222" y="560"/>
                  </a:lnTo>
                  <a:lnTo>
                    <a:pt x="180" y="594"/>
                  </a:lnTo>
                  <a:lnTo>
                    <a:pt x="144" y="628"/>
                  </a:lnTo>
                  <a:lnTo>
                    <a:pt x="112" y="664"/>
                  </a:lnTo>
                  <a:lnTo>
                    <a:pt x="82" y="700"/>
                  </a:lnTo>
                  <a:lnTo>
                    <a:pt x="58" y="738"/>
                  </a:lnTo>
                  <a:lnTo>
                    <a:pt x="38" y="776"/>
                  </a:lnTo>
                  <a:lnTo>
                    <a:pt x="22" y="814"/>
                  </a:lnTo>
                  <a:lnTo>
                    <a:pt x="10" y="854"/>
                  </a:lnTo>
                  <a:lnTo>
                    <a:pt x="2" y="894"/>
                  </a:lnTo>
                  <a:lnTo>
                    <a:pt x="0" y="934"/>
                  </a:lnTo>
                  <a:lnTo>
                    <a:pt x="0" y="784"/>
                  </a:lnTo>
                  <a:lnTo>
                    <a:pt x="0" y="784"/>
                  </a:lnTo>
                  <a:lnTo>
                    <a:pt x="2" y="744"/>
                  </a:lnTo>
                  <a:lnTo>
                    <a:pt x="10" y="704"/>
                  </a:lnTo>
                  <a:lnTo>
                    <a:pt x="22" y="664"/>
                  </a:lnTo>
                  <a:lnTo>
                    <a:pt x="38" y="626"/>
                  </a:lnTo>
                  <a:lnTo>
                    <a:pt x="58" y="588"/>
                  </a:lnTo>
                  <a:lnTo>
                    <a:pt x="82" y="550"/>
                  </a:lnTo>
                  <a:lnTo>
                    <a:pt x="112" y="514"/>
                  </a:lnTo>
                  <a:lnTo>
                    <a:pt x="144" y="478"/>
                  </a:lnTo>
                  <a:lnTo>
                    <a:pt x="180" y="444"/>
                  </a:lnTo>
                  <a:lnTo>
                    <a:pt x="222" y="410"/>
                  </a:lnTo>
                  <a:lnTo>
                    <a:pt x="266" y="378"/>
                  </a:lnTo>
                  <a:lnTo>
                    <a:pt x="314" y="346"/>
                  </a:lnTo>
                  <a:lnTo>
                    <a:pt x="364" y="314"/>
                  </a:lnTo>
                  <a:lnTo>
                    <a:pt x="418" y="284"/>
                  </a:lnTo>
                  <a:lnTo>
                    <a:pt x="476" y="256"/>
                  </a:lnTo>
                  <a:lnTo>
                    <a:pt x="538" y="230"/>
                  </a:lnTo>
                  <a:lnTo>
                    <a:pt x="602" y="204"/>
                  </a:lnTo>
                  <a:lnTo>
                    <a:pt x="668" y="178"/>
                  </a:lnTo>
                  <a:lnTo>
                    <a:pt x="736" y="156"/>
                  </a:lnTo>
                  <a:lnTo>
                    <a:pt x="808" y="134"/>
                  </a:lnTo>
                  <a:lnTo>
                    <a:pt x="884" y="112"/>
                  </a:lnTo>
                  <a:lnTo>
                    <a:pt x="960" y="94"/>
                  </a:lnTo>
                  <a:lnTo>
                    <a:pt x="1040" y="76"/>
                  </a:lnTo>
                  <a:lnTo>
                    <a:pt x="1120" y="60"/>
                  </a:lnTo>
                  <a:lnTo>
                    <a:pt x="1204" y="46"/>
                  </a:lnTo>
                  <a:lnTo>
                    <a:pt x="1290" y="34"/>
                  </a:lnTo>
                  <a:lnTo>
                    <a:pt x="1376" y="24"/>
                  </a:lnTo>
                  <a:lnTo>
                    <a:pt x="1464" y="16"/>
                  </a:lnTo>
                  <a:lnTo>
                    <a:pt x="1556" y="8"/>
                  </a:lnTo>
                  <a:lnTo>
                    <a:pt x="1648" y="4"/>
                  </a:lnTo>
                  <a:lnTo>
                    <a:pt x="1740" y="0"/>
                  </a:lnTo>
                  <a:lnTo>
                    <a:pt x="1834" y="0"/>
                  </a:lnTo>
                  <a:lnTo>
                    <a:pt x="1834" y="0"/>
                  </a:lnTo>
                  <a:lnTo>
                    <a:pt x="1930" y="0"/>
                  </a:lnTo>
                  <a:lnTo>
                    <a:pt x="2022" y="4"/>
                  </a:lnTo>
                  <a:lnTo>
                    <a:pt x="2114" y="8"/>
                  </a:lnTo>
                  <a:lnTo>
                    <a:pt x="2204" y="16"/>
                  </a:lnTo>
                  <a:lnTo>
                    <a:pt x="2294" y="24"/>
                  </a:lnTo>
                  <a:lnTo>
                    <a:pt x="2380" y="34"/>
                  </a:lnTo>
                  <a:lnTo>
                    <a:pt x="2466" y="46"/>
                  </a:lnTo>
                  <a:lnTo>
                    <a:pt x="2548" y="60"/>
                  </a:lnTo>
                  <a:lnTo>
                    <a:pt x="2630" y="76"/>
                  </a:lnTo>
                  <a:lnTo>
                    <a:pt x="2710" y="94"/>
                  </a:lnTo>
                  <a:lnTo>
                    <a:pt x="2786" y="112"/>
                  </a:lnTo>
                  <a:lnTo>
                    <a:pt x="2860" y="134"/>
                  </a:lnTo>
                  <a:lnTo>
                    <a:pt x="2932" y="156"/>
                  </a:lnTo>
                  <a:lnTo>
                    <a:pt x="3002" y="178"/>
                  </a:lnTo>
                  <a:lnTo>
                    <a:pt x="3068" y="204"/>
                  </a:lnTo>
                  <a:lnTo>
                    <a:pt x="3132" y="230"/>
                  </a:lnTo>
                  <a:lnTo>
                    <a:pt x="3192" y="256"/>
                  </a:lnTo>
                  <a:lnTo>
                    <a:pt x="3250" y="284"/>
                  </a:lnTo>
                  <a:lnTo>
                    <a:pt x="3304" y="314"/>
                  </a:lnTo>
                  <a:lnTo>
                    <a:pt x="3356" y="346"/>
                  </a:lnTo>
                  <a:lnTo>
                    <a:pt x="3404" y="378"/>
                  </a:lnTo>
                  <a:lnTo>
                    <a:pt x="3448" y="410"/>
                  </a:lnTo>
                  <a:lnTo>
                    <a:pt x="3488" y="444"/>
                  </a:lnTo>
                  <a:lnTo>
                    <a:pt x="3526" y="478"/>
                  </a:lnTo>
                  <a:lnTo>
                    <a:pt x="3558" y="514"/>
                  </a:lnTo>
                  <a:lnTo>
                    <a:pt x="3586" y="550"/>
                  </a:lnTo>
                  <a:lnTo>
                    <a:pt x="3612" y="588"/>
                  </a:lnTo>
                  <a:lnTo>
                    <a:pt x="3632" y="626"/>
                  </a:lnTo>
                  <a:lnTo>
                    <a:pt x="3648" y="664"/>
                  </a:lnTo>
                  <a:lnTo>
                    <a:pt x="3660" y="704"/>
                  </a:lnTo>
                  <a:lnTo>
                    <a:pt x="3668" y="744"/>
                  </a:lnTo>
                  <a:lnTo>
                    <a:pt x="3670" y="784"/>
                  </a:lnTo>
                  <a:lnTo>
                    <a:pt x="3670" y="934"/>
                  </a:lnTo>
                  <a:close/>
                </a:path>
              </a:pathLst>
            </a:custGeom>
            <a:gradFill rotWithShape="0">
              <a:gsLst>
                <a:gs pos="0">
                  <a:schemeClr val="accent5">
                    <a:lumMod val="50000"/>
                  </a:schemeClr>
                </a:gs>
                <a:gs pos="50000">
                  <a:schemeClr val="accent5">
                    <a:lumMod val="75000"/>
                  </a:schemeClr>
                </a:gs>
                <a:gs pos="100000">
                  <a:schemeClr val="accent5">
                    <a:lumMod val="50000"/>
                  </a:schemeClr>
                </a:gs>
              </a:gsLst>
              <a:lin ang="0" scaled="1"/>
            </a:gradFill>
            <a:ln w="3175">
              <a:noFill/>
              <a:round/>
              <a:headEnd/>
              <a:tailEnd/>
            </a:ln>
            <a:effectLst/>
          </p:spPr>
          <p:txBody>
            <a:bodyPr lIns="18288" tIns="9144" rIns="18288" bIns="9144" anchor="ctr"/>
            <a:lstStyle/>
            <a:p>
              <a:pPr algn="ctr">
                <a:lnSpc>
                  <a:spcPct val="85000"/>
                </a:lnSpc>
                <a:spcBef>
                  <a:spcPct val="20000"/>
                </a:spcBef>
                <a:defRPr/>
              </a:pPr>
              <a:endPara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112" charset="0"/>
              </a:endParaRPr>
            </a:p>
          </p:txBody>
        </p:sp>
        <p:sp>
          <p:nvSpPr>
            <p:cNvPr id="12" name="Freeform 7">
              <a:extLst>
                <a:ext uri="{FF2B5EF4-FFF2-40B4-BE49-F238E27FC236}">
                  <a16:creationId xmlns:a16="http://schemas.microsoft.com/office/drawing/2014/main" id="{75364F84-1815-8249-904B-A2ED08949146}"/>
                </a:ext>
              </a:extLst>
            </p:cNvPr>
            <p:cNvSpPr>
              <a:spLocks/>
            </p:cNvSpPr>
            <p:nvPr/>
          </p:nvSpPr>
          <p:spPr bwMode="auto">
            <a:xfrm>
              <a:off x="1657906" y="483316"/>
              <a:ext cx="4522644" cy="1150995"/>
            </a:xfrm>
            <a:custGeom>
              <a:avLst/>
              <a:gdLst/>
              <a:ahLst/>
              <a:cxnLst>
                <a:cxn ang="0">
                  <a:pos x="3668" y="894"/>
                </a:cxn>
                <a:cxn ang="0">
                  <a:pos x="3632" y="776"/>
                </a:cxn>
                <a:cxn ang="0">
                  <a:pos x="3558" y="664"/>
                </a:cxn>
                <a:cxn ang="0">
                  <a:pos x="3448" y="560"/>
                </a:cxn>
                <a:cxn ang="0">
                  <a:pos x="3304" y="464"/>
                </a:cxn>
                <a:cxn ang="0">
                  <a:pos x="3132" y="378"/>
                </a:cxn>
                <a:cxn ang="0">
                  <a:pos x="2932" y="304"/>
                </a:cxn>
                <a:cxn ang="0">
                  <a:pos x="2710" y="244"/>
                </a:cxn>
                <a:cxn ang="0">
                  <a:pos x="2466" y="196"/>
                </a:cxn>
                <a:cxn ang="0">
                  <a:pos x="2204" y="164"/>
                </a:cxn>
                <a:cxn ang="0">
                  <a:pos x="1930" y="150"/>
                </a:cxn>
                <a:cxn ang="0">
                  <a:pos x="1740" y="150"/>
                </a:cxn>
                <a:cxn ang="0">
                  <a:pos x="1464" y="164"/>
                </a:cxn>
                <a:cxn ang="0">
                  <a:pos x="1204" y="196"/>
                </a:cxn>
                <a:cxn ang="0">
                  <a:pos x="960" y="244"/>
                </a:cxn>
                <a:cxn ang="0">
                  <a:pos x="736" y="304"/>
                </a:cxn>
                <a:cxn ang="0">
                  <a:pos x="538" y="378"/>
                </a:cxn>
                <a:cxn ang="0">
                  <a:pos x="364" y="464"/>
                </a:cxn>
                <a:cxn ang="0">
                  <a:pos x="222" y="560"/>
                </a:cxn>
                <a:cxn ang="0">
                  <a:pos x="112" y="664"/>
                </a:cxn>
                <a:cxn ang="0">
                  <a:pos x="38" y="776"/>
                </a:cxn>
                <a:cxn ang="0">
                  <a:pos x="2" y="894"/>
                </a:cxn>
                <a:cxn ang="0">
                  <a:pos x="0" y="784"/>
                </a:cxn>
                <a:cxn ang="0">
                  <a:pos x="22" y="664"/>
                </a:cxn>
                <a:cxn ang="0">
                  <a:pos x="82" y="550"/>
                </a:cxn>
                <a:cxn ang="0">
                  <a:pos x="180" y="444"/>
                </a:cxn>
                <a:cxn ang="0">
                  <a:pos x="314" y="346"/>
                </a:cxn>
                <a:cxn ang="0">
                  <a:pos x="476" y="256"/>
                </a:cxn>
                <a:cxn ang="0">
                  <a:pos x="668" y="178"/>
                </a:cxn>
                <a:cxn ang="0">
                  <a:pos x="884" y="112"/>
                </a:cxn>
                <a:cxn ang="0">
                  <a:pos x="1120" y="60"/>
                </a:cxn>
                <a:cxn ang="0">
                  <a:pos x="1376" y="24"/>
                </a:cxn>
                <a:cxn ang="0">
                  <a:pos x="1648" y="4"/>
                </a:cxn>
                <a:cxn ang="0">
                  <a:pos x="1834" y="0"/>
                </a:cxn>
                <a:cxn ang="0">
                  <a:pos x="2114" y="8"/>
                </a:cxn>
                <a:cxn ang="0">
                  <a:pos x="2380" y="34"/>
                </a:cxn>
                <a:cxn ang="0">
                  <a:pos x="2630" y="76"/>
                </a:cxn>
                <a:cxn ang="0">
                  <a:pos x="2860" y="134"/>
                </a:cxn>
                <a:cxn ang="0">
                  <a:pos x="3068" y="204"/>
                </a:cxn>
                <a:cxn ang="0">
                  <a:pos x="3250" y="284"/>
                </a:cxn>
                <a:cxn ang="0">
                  <a:pos x="3404" y="378"/>
                </a:cxn>
                <a:cxn ang="0">
                  <a:pos x="3526" y="478"/>
                </a:cxn>
                <a:cxn ang="0">
                  <a:pos x="3612" y="588"/>
                </a:cxn>
                <a:cxn ang="0">
                  <a:pos x="3660" y="704"/>
                </a:cxn>
                <a:cxn ang="0">
                  <a:pos x="3670" y="934"/>
                </a:cxn>
              </a:cxnLst>
              <a:rect l="0" t="0" r="r" b="b"/>
              <a:pathLst>
                <a:path w="3670" h="934">
                  <a:moveTo>
                    <a:pt x="3670" y="934"/>
                  </a:moveTo>
                  <a:lnTo>
                    <a:pt x="3670" y="934"/>
                  </a:lnTo>
                  <a:lnTo>
                    <a:pt x="3668" y="894"/>
                  </a:lnTo>
                  <a:lnTo>
                    <a:pt x="3660" y="854"/>
                  </a:lnTo>
                  <a:lnTo>
                    <a:pt x="3648" y="814"/>
                  </a:lnTo>
                  <a:lnTo>
                    <a:pt x="3632" y="776"/>
                  </a:lnTo>
                  <a:lnTo>
                    <a:pt x="3612" y="738"/>
                  </a:lnTo>
                  <a:lnTo>
                    <a:pt x="3586" y="700"/>
                  </a:lnTo>
                  <a:lnTo>
                    <a:pt x="3558" y="664"/>
                  </a:lnTo>
                  <a:lnTo>
                    <a:pt x="3526" y="628"/>
                  </a:lnTo>
                  <a:lnTo>
                    <a:pt x="3488" y="594"/>
                  </a:lnTo>
                  <a:lnTo>
                    <a:pt x="3448" y="560"/>
                  </a:lnTo>
                  <a:lnTo>
                    <a:pt x="3404" y="526"/>
                  </a:lnTo>
                  <a:lnTo>
                    <a:pt x="3356" y="494"/>
                  </a:lnTo>
                  <a:lnTo>
                    <a:pt x="3304" y="464"/>
                  </a:lnTo>
                  <a:lnTo>
                    <a:pt x="3250" y="434"/>
                  </a:lnTo>
                  <a:lnTo>
                    <a:pt x="3192" y="406"/>
                  </a:lnTo>
                  <a:lnTo>
                    <a:pt x="3132" y="378"/>
                  </a:lnTo>
                  <a:lnTo>
                    <a:pt x="3068" y="352"/>
                  </a:lnTo>
                  <a:lnTo>
                    <a:pt x="3002" y="328"/>
                  </a:lnTo>
                  <a:lnTo>
                    <a:pt x="2932" y="304"/>
                  </a:lnTo>
                  <a:lnTo>
                    <a:pt x="2860" y="282"/>
                  </a:lnTo>
                  <a:lnTo>
                    <a:pt x="2786" y="262"/>
                  </a:lnTo>
                  <a:lnTo>
                    <a:pt x="2710" y="244"/>
                  </a:lnTo>
                  <a:lnTo>
                    <a:pt x="2630" y="226"/>
                  </a:lnTo>
                  <a:lnTo>
                    <a:pt x="2548" y="210"/>
                  </a:lnTo>
                  <a:lnTo>
                    <a:pt x="2466" y="196"/>
                  </a:lnTo>
                  <a:lnTo>
                    <a:pt x="2380" y="184"/>
                  </a:lnTo>
                  <a:lnTo>
                    <a:pt x="2294" y="174"/>
                  </a:lnTo>
                  <a:lnTo>
                    <a:pt x="2204" y="164"/>
                  </a:lnTo>
                  <a:lnTo>
                    <a:pt x="2114" y="158"/>
                  </a:lnTo>
                  <a:lnTo>
                    <a:pt x="2022" y="152"/>
                  </a:lnTo>
                  <a:lnTo>
                    <a:pt x="1930" y="150"/>
                  </a:lnTo>
                  <a:lnTo>
                    <a:pt x="1834" y="148"/>
                  </a:lnTo>
                  <a:lnTo>
                    <a:pt x="1834" y="148"/>
                  </a:lnTo>
                  <a:lnTo>
                    <a:pt x="1740" y="150"/>
                  </a:lnTo>
                  <a:lnTo>
                    <a:pt x="1648" y="152"/>
                  </a:lnTo>
                  <a:lnTo>
                    <a:pt x="1556" y="158"/>
                  </a:lnTo>
                  <a:lnTo>
                    <a:pt x="1464" y="164"/>
                  </a:lnTo>
                  <a:lnTo>
                    <a:pt x="1376" y="174"/>
                  </a:lnTo>
                  <a:lnTo>
                    <a:pt x="1290" y="184"/>
                  </a:lnTo>
                  <a:lnTo>
                    <a:pt x="1204" y="196"/>
                  </a:lnTo>
                  <a:lnTo>
                    <a:pt x="1120" y="210"/>
                  </a:lnTo>
                  <a:lnTo>
                    <a:pt x="1040" y="226"/>
                  </a:lnTo>
                  <a:lnTo>
                    <a:pt x="960" y="244"/>
                  </a:lnTo>
                  <a:lnTo>
                    <a:pt x="884" y="262"/>
                  </a:lnTo>
                  <a:lnTo>
                    <a:pt x="808" y="282"/>
                  </a:lnTo>
                  <a:lnTo>
                    <a:pt x="736" y="304"/>
                  </a:lnTo>
                  <a:lnTo>
                    <a:pt x="668" y="328"/>
                  </a:lnTo>
                  <a:lnTo>
                    <a:pt x="602" y="352"/>
                  </a:lnTo>
                  <a:lnTo>
                    <a:pt x="538" y="378"/>
                  </a:lnTo>
                  <a:lnTo>
                    <a:pt x="476" y="406"/>
                  </a:lnTo>
                  <a:lnTo>
                    <a:pt x="418" y="434"/>
                  </a:lnTo>
                  <a:lnTo>
                    <a:pt x="364" y="464"/>
                  </a:lnTo>
                  <a:lnTo>
                    <a:pt x="314" y="494"/>
                  </a:lnTo>
                  <a:lnTo>
                    <a:pt x="266" y="526"/>
                  </a:lnTo>
                  <a:lnTo>
                    <a:pt x="222" y="560"/>
                  </a:lnTo>
                  <a:lnTo>
                    <a:pt x="180" y="594"/>
                  </a:lnTo>
                  <a:lnTo>
                    <a:pt x="144" y="628"/>
                  </a:lnTo>
                  <a:lnTo>
                    <a:pt x="112" y="664"/>
                  </a:lnTo>
                  <a:lnTo>
                    <a:pt x="82" y="700"/>
                  </a:lnTo>
                  <a:lnTo>
                    <a:pt x="58" y="738"/>
                  </a:lnTo>
                  <a:lnTo>
                    <a:pt x="38" y="776"/>
                  </a:lnTo>
                  <a:lnTo>
                    <a:pt x="22" y="814"/>
                  </a:lnTo>
                  <a:lnTo>
                    <a:pt x="10" y="854"/>
                  </a:lnTo>
                  <a:lnTo>
                    <a:pt x="2" y="894"/>
                  </a:lnTo>
                  <a:lnTo>
                    <a:pt x="0" y="934"/>
                  </a:lnTo>
                  <a:lnTo>
                    <a:pt x="0" y="784"/>
                  </a:lnTo>
                  <a:lnTo>
                    <a:pt x="0" y="784"/>
                  </a:lnTo>
                  <a:lnTo>
                    <a:pt x="2" y="744"/>
                  </a:lnTo>
                  <a:lnTo>
                    <a:pt x="10" y="704"/>
                  </a:lnTo>
                  <a:lnTo>
                    <a:pt x="22" y="664"/>
                  </a:lnTo>
                  <a:lnTo>
                    <a:pt x="38" y="626"/>
                  </a:lnTo>
                  <a:lnTo>
                    <a:pt x="58" y="588"/>
                  </a:lnTo>
                  <a:lnTo>
                    <a:pt x="82" y="550"/>
                  </a:lnTo>
                  <a:lnTo>
                    <a:pt x="112" y="514"/>
                  </a:lnTo>
                  <a:lnTo>
                    <a:pt x="144" y="478"/>
                  </a:lnTo>
                  <a:lnTo>
                    <a:pt x="180" y="444"/>
                  </a:lnTo>
                  <a:lnTo>
                    <a:pt x="222" y="410"/>
                  </a:lnTo>
                  <a:lnTo>
                    <a:pt x="266" y="378"/>
                  </a:lnTo>
                  <a:lnTo>
                    <a:pt x="314" y="346"/>
                  </a:lnTo>
                  <a:lnTo>
                    <a:pt x="364" y="314"/>
                  </a:lnTo>
                  <a:lnTo>
                    <a:pt x="418" y="284"/>
                  </a:lnTo>
                  <a:lnTo>
                    <a:pt x="476" y="256"/>
                  </a:lnTo>
                  <a:lnTo>
                    <a:pt x="538" y="230"/>
                  </a:lnTo>
                  <a:lnTo>
                    <a:pt x="602" y="204"/>
                  </a:lnTo>
                  <a:lnTo>
                    <a:pt x="668" y="178"/>
                  </a:lnTo>
                  <a:lnTo>
                    <a:pt x="736" y="156"/>
                  </a:lnTo>
                  <a:lnTo>
                    <a:pt x="808" y="134"/>
                  </a:lnTo>
                  <a:lnTo>
                    <a:pt x="884" y="112"/>
                  </a:lnTo>
                  <a:lnTo>
                    <a:pt x="960" y="94"/>
                  </a:lnTo>
                  <a:lnTo>
                    <a:pt x="1040" y="76"/>
                  </a:lnTo>
                  <a:lnTo>
                    <a:pt x="1120" y="60"/>
                  </a:lnTo>
                  <a:lnTo>
                    <a:pt x="1204" y="46"/>
                  </a:lnTo>
                  <a:lnTo>
                    <a:pt x="1290" y="34"/>
                  </a:lnTo>
                  <a:lnTo>
                    <a:pt x="1376" y="24"/>
                  </a:lnTo>
                  <a:lnTo>
                    <a:pt x="1464" y="16"/>
                  </a:lnTo>
                  <a:lnTo>
                    <a:pt x="1556" y="8"/>
                  </a:lnTo>
                  <a:lnTo>
                    <a:pt x="1648" y="4"/>
                  </a:lnTo>
                  <a:lnTo>
                    <a:pt x="1740" y="0"/>
                  </a:lnTo>
                  <a:lnTo>
                    <a:pt x="1834" y="0"/>
                  </a:lnTo>
                  <a:lnTo>
                    <a:pt x="1834" y="0"/>
                  </a:lnTo>
                  <a:lnTo>
                    <a:pt x="1930" y="0"/>
                  </a:lnTo>
                  <a:lnTo>
                    <a:pt x="2022" y="4"/>
                  </a:lnTo>
                  <a:lnTo>
                    <a:pt x="2114" y="8"/>
                  </a:lnTo>
                  <a:lnTo>
                    <a:pt x="2204" y="16"/>
                  </a:lnTo>
                  <a:lnTo>
                    <a:pt x="2294" y="24"/>
                  </a:lnTo>
                  <a:lnTo>
                    <a:pt x="2380" y="34"/>
                  </a:lnTo>
                  <a:lnTo>
                    <a:pt x="2466" y="46"/>
                  </a:lnTo>
                  <a:lnTo>
                    <a:pt x="2548" y="60"/>
                  </a:lnTo>
                  <a:lnTo>
                    <a:pt x="2630" y="76"/>
                  </a:lnTo>
                  <a:lnTo>
                    <a:pt x="2710" y="94"/>
                  </a:lnTo>
                  <a:lnTo>
                    <a:pt x="2786" y="112"/>
                  </a:lnTo>
                  <a:lnTo>
                    <a:pt x="2860" y="134"/>
                  </a:lnTo>
                  <a:lnTo>
                    <a:pt x="2932" y="156"/>
                  </a:lnTo>
                  <a:lnTo>
                    <a:pt x="3002" y="178"/>
                  </a:lnTo>
                  <a:lnTo>
                    <a:pt x="3068" y="204"/>
                  </a:lnTo>
                  <a:lnTo>
                    <a:pt x="3132" y="230"/>
                  </a:lnTo>
                  <a:lnTo>
                    <a:pt x="3192" y="256"/>
                  </a:lnTo>
                  <a:lnTo>
                    <a:pt x="3250" y="284"/>
                  </a:lnTo>
                  <a:lnTo>
                    <a:pt x="3304" y="314"/>
                  </a:lnTo>
                  <a:lnTo>
                    <a:pt x="3356" y="346"/>
                  </a:lnTo>
                  <a:lnTo>
                    <a:pt x="3404" y="378"/>
                  </a:lnTo>
                  <a:lnTo>
                    <a:pt x="3448" y="410"/>
                  </a:lnTo>
                  <a:lnTo>
                    <a:pt x="3488" y="444"/>
                  </a:lnTo>
                  <a:lnTo>
                    <a:pt x="3526" y="478"/>
                  </a:lnTo>
                  <a:lnTo>
                    <a:pt x="3558" y="514"/>
                  </a:lnTo>
                  <a:lnTo>
                    <a:pt x="3586" y="550"/>
                  </a:lnTo>
                  <a:lnTo>
                    <a:pt x="3612" y="588"/>
                  </a:lnTo>
                  <a:lnTo>
                    <a:pt x="3632" y="626"/>
                  </a:lnTo>
                  <a:lnTo>
                    <a:pt x="3648" y="664"/>
                  </a:lnTo>
                  <a:lnTo>
                    <a:pt x="3660" y="704"/>
                  </a:lnTo>
                  <a:lnTo>
                    <a:pt x="3668" y="744"/>
                  </a:lnTo>
                  <a:lnTo>
                    <a:pt x="3670" y="784"/>
                  </a:lnTo>
                  <a:lnTo>
                    <a:pt x="3670" y="934"/>
                  </a:lnTo>
                  <a:close/>
                </a:path>
              </a:pathLst>
            </a:custGeom>
            <a:gradFill rotWithShape="0">
              <a:gsLst>
                <a:gs pos="0">
                  <a:schemeClr val="accent5">
                    <a:lumMod val="50000"/>
                  </a:schemeClr>
                </a:gs>
                <a:gs pos="50000">
                  <a:schemeClr val="accent5">
                    <a:lumMod val="75000"/>
                  </a:schemeClr>
                </a:gs>
                <a:gs pos="100000">
                  <a:schemeClr val="accent5">
                    <a:lumMod val="50000"/>
                  </a:schemeClr>
                </a:gs>
              </a:gsLst>
              <a:lin ang="0" scaled="1"/>
            </a:gradFill>
            <a:ln w="3175">
              <a:noFill/>
              <a:round/>
              <a:headEnd/>
              <a:tailEnd/>
            </a:ln>
            <a:effectLst/>
          </p:spPr>
          <p:txBody>
            <a:bodyPr lIns="18288" tIns="9144" rIns="18288" bIns="9144" anchor="ctr"/>
            <a:lstStyle/>
            <a:p>
              <a:pPr algn="ctr">
                <a:lnSpc>
                  <a:spcPct val="85000"/>
                </a:lnSpc>
                <a:spcBef>
                  <a:spcPct val="20000"/>
                </a:spcBef>
                <a:defRPr/>
              </a:pPr>
              <a:endPara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112" charset="0"/>
              </a:endParaRPr>
            </a:p>
          </p:txBody>
        </p:sp>
        <p:sp>
          <p:nvSpPr>
            <p:cNvPr id="13" name="Freeform 7">
              <a:extLst>
                <a:ext uri="{FF2B5EF4-FFF2-40B4-BE49-F238E27FC236}">
                  <a16:creationId xmlns:a16="http://schemas.microsoft.com/office/drawing/2014/main" id="{0C6F94D5-578D-2840-B5F5-F534CAB6F451}"/>
                </a:ext>
              </a:extLst>
            </p:cNvPr>
            <p:cNvSpPr>
              <a:spLocks/>
            </p:cNvSpPr>
            <p:nvPr/>
          </p:nvSpPr>
          <p:spPr bwMode="auto">
            <a:xfrm>
              <a:off x="1380215" y="-746214"/>
              <a:ext cx="5115561" cy="1301890"/>
            </a:xfrm>
            <a:custGeom>
              <a:avLst/>
              <a:gdLst/>
              <a:ahLst/>
              <a:cxnLst>
                <a:cxn ang="0">
                  <a:pos x="3668" y="894"/>
                </a:cxn>
                <a:cxn ang="0">
                  <a:pos x="3632" y="776"/>
                </a:cxn>
                <a:cxn ang="0">
                  <a:pos x="3558" y="664"/>
                </a:cxn>
                <a:cxn ang="0">
                  <a:pos x="3448" y="560"/>
                </a:cxn>
                <a:cxn ang="0">
                  <a:pos x="3304" y="464"/>
                </a:cxn>
                <a:cxn ang="0">
                  <a:pos x="3132" y="378"/>
                </a:cxn>
                <a:cxn ang="0">
                  <a:pos x="2932" y="304"/>
                </a:cxn>
                <a:cxn ang="0">
                  <a:pos x="2710" y="244"/>
                </a:cxn>
                <a:cxn ang="0">
                  <a:pos x="2466" y="196"/>
                </a:cxn>
                <a:cxn ang="0">
                  <a:pos x="2204" y="164"/>
                </a:cxn>
                <a:cxn ang="0">
                  <a:pos x="1930" y="150"/>
                </a:cxn>
                <a:cxn ang="0">
                  <a:pos x="1740" y="150"/>
                </a:cxn>
                <a:cxn ang="0">
                  <a:pos x="1464" y="164"/>
                </a:cxn>
                <a:cxn ang="0">
                  <a:pos x="1204" y="196"/>
                </a:cxn>
                <a:cxn ang="0">
                  <a:pos x="960" y="244"/>
                </a:cxn>
                <a:cxn ang="0">
                  <a:pos x="736" y="304"/>
                </a:cxn>
                <a:cxn ang="0">
                  <a:pos x="538" y="378"/>
                </a:cxn>
                <a:cxn ang="0">
                  <a:pos x="364" y="464"/>
                </a:cxn>
                <a:cxn ang="0">
                  <a:pos x="222" y="560"/>
                </a:cxn>
                <a:cxn ang="0">
                  <a:pos x="112" y="664"/>
                </a:cxn>
                <a:cxn ang="0">
                  <a:pos x="38" y="776"/>
                </a:cxn>
                <a:cxn ang="0">
                  <a:pos x="2" y="894"/>
                </a:cxn>
                <a:cxn ang="0">
                  <a:pos x="0" y="784"/>
                </a:cxn>
                <a:cxn ang="0">
                  <a:pos x="22" y="664"/>
                </a:cxn>
                <a:cxn ang="0">
                  <a:pos x="82" y="550"/>
                </a:cxn>
                <a:cxn ang="0">
                  <a:pos x="180" y="444"/>
                </a:cxn>
                <a:cxn ang="0">
                  <a:pos x="314" y="346"/>
                </a:cxn>
                <a:cxn ang="0">
                  <a:pos x="476" y="256"/>
                </a:cxn>
                <a:cxn ang="0">
                  <a:pos x="668" y="178"/>
                </a:cxn>
                <a:cxn ang="0">
                  <a:pos x="884" y="112"/>
                </a:cxn>
                <a:cxn ang="0">
                  <a:pos x="1120" y="60"/>
                </a:cxn>
                <a:cxn ang="0">
                  <a:pos x="1376" y="24"/>
                </a:cxn>
                <a:cxn ang="0">
                  <a:pos x="1648" y="4"/>
                </a:cxn>
                <a:cxn ang="0">
                  <a:pos x="1834" y="0"/>
                </a:cxn>
                <a:cxn ang="0">
                  <a:pos x="2114" y="8"/>
                </a:cxn>
                <a:cxn ang="0">
                  <a:pos x="2380" y="34"/>
                </a:cxn>
                <a:cxn ang="0">
                  <a:pos x="2630" y="76"/>
                </a:cxn>
                <a:cxn ang="0">
                  <a:pos x="2860" y="134"/>
                </a:cxn>
                <a:cxn ang="0">
                  <a:pos x="3068" y="204"/>
                </a:cxn>
                <a:cxn ang="0">
                  <a:pos x="3250" y="284"/>
                </a:cxn>
                <a:cxn ang="0">
                  <a:pos x="3404" y="378"/>
                </a:cxn>
                <a:cxn ang="0">
                  <a:pos x="3526" y="478"/>
                </a:cxn>
                <a:cxn ang="0">
                  <a:pos x="3612" y="588"/>
                </a:cxn>
                <a:cxn ang="0">
                  <a:pos x="3660" y="704"/>
                </a:cxn>
                <a:cxn ang="0">
                  <a:pos x="3670" y="934"/>
                </a:cxn>
              </a:cxnLst>
              <a:rect l="0" t="0" r="r" b="b"/>
              <a:pathLst>
                <a:path w="3670" h="934">
                  <a:moveTo>
                    <a:pt x="3670" y="934"/>
                  </a:moveTo>
                  <a:lnTo>
                    <a:pt x="3670" y="934"/>
                  </a:lnTo>
                  <a:lnTo>
                    <a:pt x="3668" y="894"/>
                  </a:lnTo>
                  <a:lnTo>
                    <a:pt x="3660" y="854"/>
                  </a:lnTo>
                  <a:lnTo>
                    <a:pt x="3648" y="814"/>
                  </a:lnTo>
                  <a:lnTo>
                    <a:pt x="3632" y="776"/>
                  </a:lnTo>
                  <a:lnTo>
                    <a:pt x="3612" y="738"/>
                  </a:lnTo>
                  <a:lnTo>
                    <a:pt x="3586" y="700"/>
                  </a:lnTo>
                  <a:lnTo>
                    <a:pt x="3558" y="664"/>
                  </a:lnTo>
                  <a:lnTo>
                    <a:pt x="3526" y="628"/>
                  </a:lnTo>
                  <a:lnTo>
                    <a:pt x="3488" y="594"/>
                  </a:lnTo>
                  <a:lnTo>
                    <a:pt x="3448" y="560"/>
                  </a:lnTo>
                  <a:lnTo>
                    <a:pt x="3404" y="526"/>
                  </a:lnTo>
                  <a:lnTo>
                    <a:pt x="3356" y="494"/>
                  </a:lnTo>
                  <a:lnTo>
                    <a:pt x="3304" y="464"/>
                  </a:lnTo>
                  <a:lnTo>
                    <a:pt x="3250" y="434"/>
                  </a:lnTo>
                  <a:lnTo>
                    <a:pt x="3192" y="406"/>
                  </a:lnTo>
                  <a:lnTo>
                    <a:pt x="3132" y="378"/>
                  </a:lnTo>
                  <a:lnTo>
                    <a:pt x="3068" y="352"/>
                  </a:lnTo>
                  <a:lnTo>
                    <a:pt x="3002" y="328"/>
                  </a:lnTo>
                  <a:lnTo>
                    <a:pt x="2932" y="304"/>
                  </a:lnTo>
                  <a:lnTo>
                    <a:pt x="2860" y="282"/>
                  </a:lnTo>
                  <a:lnTo>
                    <a:pt x="2786" y="262"/>
                  </a:lnTo>
                  <a:lnTo>
                    <a:pt x="2710" y="244"/>
                  </a:lnTo>
                  <a:lnTo>
                    <a:pt x="2630" y="226"/>
                  </a:lnTo>
                  <a:lnTo>
                    <a:pt x="2548" y="210"/>
                  </a:lnTo>
                  <a:lnTo>
                    <a:pt x="2466" y="196"/>
                  </a:lnTo>
                  <a:lnTo>
                    <a:pt x="2380" y="184"/>
                  </a:lnTo>
                  <a:lnTo>
                    <a:pt x="2294" y="174"/>
                  </a:lnTo>
                  <a:lnTo>
                    <a:pt x="2204" y="164"/>
                  </a:lnTo>
                  <a:lnTo>
                    <a:pt x="2114" y="158"/>
                  </a:lnTo>
                  <a:lnTo>
                    <a:pt x="2022" y="152"/>
                  </a:lnTo>
                  <a:lnTo>
                    <a:pt x="1930" y="150"/>
                  </a:lnTo>
                  <a:lnTo>
                    <a:pt x="1834" y="148"/>
                  </a:lnTo>
                  <a:lnTo>
                    <a:pt x="1834" y="148"/>
                  </a:lnTo>
                  <a:lnTo>
                    <a:pt x="1740" y="150"/>
                  </a:lnTo>
                  <a:lnTo>
                    <a:pt x="1648" y="152"/>
                  </a:lnTo>
                  <a:lnTo>
                    <a:pt x="1556" y="158"/>
                  </a:lnTo>
                  <a:lnTo>
                    <a:pt x="1464" y="164"/>
                  </a:lnTo>
                  <a:lnTo>
                    <a:pt x="1376" y="174"/>
                  </a:lnTo>
                  <a:lnTo>
                    <a:pt x="1290" y="184"/>
                  </a:lnTo>
                  <a:lnTo>
                    <a:pt x="1204" y="196"/>
                  </a:lnTo>
                  <a:lnTo>
                    <a:pt x="1120" y="210"/>
                  </a:lnTo>
                  <a:lnTo>
                    <a:pt x="1040" y="226"/>
                  </a:lnTo>
                  <a:lnTo>
                    <a:pt x="960" y="244"/>
                  </a:lnTo>
                  <a:lnTo>
                    <a:pt x="884" y="262"/>
                  </a:lnTo>
                  <a:lnTo>
                    <a:pt x="808" y="282"/>
                  </a:lnTo>
                  <a:lnTo>
                    <a:pt x="736" y="304"/>
                  </a:lnTo>
                  <a:lnTo>
                    <a:pt x="668" y="328"/>
                  </a:lnTo>
                  <a:lnTo>
                    <a:pt x="602" y="352"/>
                  </a:lnTo>
                  <a:lnTo>
                    <a:pt x="538" y="378"/>
                  </a:lnTo>
                  <a:lnTo>
                    <a:pt x="476" y="406"/>
                  </a:lnTo>
                  <a:lnTo>
                    <a:pt x="418" y="434"/>
                  </a:lnTo>
                  <a:lnTo>
                    <a:pt x="364" y="464"/>
                  </a:lnTo>
                  <a:lnTo>
                    <a:pt x="314" y="494"/>
                  </a:lnTo>
                  <a:lnTo>
                    <a:pt x="266" y="526"/>
                  </a:lnTo>
                  <a:lnTo>
                    <a:pt x="222" y="560"/>
                  </a:lnTo>
                  <a:lnTo>
                    <a:pt x="180" y="594"/>
                  </a:lnTo>
                  <a:lnTo>
                    <a:pt x="144" y="628"/>
                  </a:lnTo>
                  <a:lnTo>
                    <a:pt x="112" y="664"/>
                  </a:lnTo>
                  <a:lnTo>
                    <a:pt x="82" y="700"/>
                  </a:lnTo>
                  <a:lnTo>
                    <a:pt x="58" y="738"/>
                  </a:lnTo>
                  <a:lnTo>
                    <a:pt x="38" y="776"/>
                  </a:lnTo>
                  <a:lnTo>
                    <a:pt x="22" y="814"/>
                  </a:lnTo>
                  <a:lnTo>
                    <a:pt x="10" y="854"/>
                  </a:lnTo>
                  <a:lnTo>
                    <a:pt x="2" y="894"/>
                  </a:lnTo>
                  <a:lnTo>
                    <a:pt x="0" y="934"/>
                  </a:lnTo>
                  <a:lnTo>
                    <a:pt x="0" y="784"/>
                  </a:lnTo>
                  <a:lnTo>
                    <a:pt x="0" y="784"/>
                  </a:lnTo>
                  <a:lnTo>
                    <a:pt x="2" y="744"/>
                  </a:lnTo>
                  <a:lnTo>
                    <a:pt x="10" y="704"/>
                  </a:lnTo>
                  <a:lnTo>
                    <a:pt x="22" y="664"/>
                  </a:lnTo>
                  <a:lnTo>
                    <a:pt x="38" y="626"/>
                  </a:lnTo>
                  <a:lnTo>
                    <a:pt x="58" y="588"/>
                  </a:lnTo>
                  <a:lnTo>
                    <a:pt x="82" y="550"/>
                  </a:lnTo>
                  <a:lnTo>
                    <a:pt x="112" y="514"/>
                  </a:lnTo>
                  <a:lnTo>
                    <a:pt x="144" y="478"/>
                  </a:lnTo>
                  <a:lnTo>
                    <a:pt x="180" y="444"/>
                  </a:lnTo>
                  <a:lnTo>
                    <a:pt x="222" y="410"/>
                  </a:lnTo>
                  <a:lnTo>
                    <a:pt x="266" y="378"/>
                  </a:lnTo>
                  <a:lnTo>
                    <a:pt x="314" y="346"/>
                  </a:lnTo>
                  <a:lnTo>
                    <a:pt x="364" y="314"/>
                  </a:lnTo>
                  <a:lnTo>
                    <a:pt x="418" y="284"/>
                  </a:lnTo>
                  <a:lnTo>
                    <a:pt x="476" y="256"/>
                  </a:lnTo>
                  <a:lnTo>
                    <a:pt x="538" y="230"/>
                  </a:lnTo>
                  <a:lnTo>
                    <a:pt x="602" y="204"/>
                  </a:lnTo>
                  <a:lnTo>
                    <a:pt x="668" y="178"/>
                  </a:lnTo>
                  <a:lnTo>
                    <a:pt x="736" y="156"/>
                  </a:lnTo>
                  <a:lnTo>
                    <a:pt x="808" y="134"/>
                  </a:lnTo>
                  <a:lnTo>
                    <a:pt x="884" y="112"/>
                  </a:lnTo>
                  <a:lnTo>
                    <a:pt x="960" y="94"/>
                  </a:lnTo>
                  <a:lnTo>
                    <a:pt x="1040" y="76"/>
                  </a:lnTo>
                  <a:lnTo>
                    <a:pt x="1120" y="60"/>
                  </a:lnTo>
                  <a:lnTo>
                    <a:pt x="1204" y="46"/>
                  </a:lnTo>
                  <a:lnTo>
                    <a:pt x="1290" y="34"/>
                  </a:lnTo>
                  <a:lnTo>
                    <a:pt x="1376" y="24"/>
                  </a:lnTo>
                  <a:lnTo>
                    <a:pt x="1464" y="16"/>
                  </a:lnTo>
                  <a:lnTo>
                    <a:pt x="1556" y="8"/>
                  </a:lnTo>
                  <a:lnTo>
                    <a:pt x="1648" y="4"/>
                  </a:lnTo>
                  <a:lnTo>
                    <a:pt x="1740" y="0"/>
                  </a:lnTo>
                  <a:lnTo>
                    <a:pt x="1834" y="0"/>
                  </a:lnTo>
                  <a:lnTo>
                    <a:pt x="1834" y="0"/>
                  </a:lnTo>
                  <a:lnTo>
                    <a:pt x="1930" y="0"/>
                  </a:lnTo>
                  <a:lnTo>
                    <a:pt x="2022" y="4"/>
                  </a:lnTo>
                  <a:lnTo>
                    <a:pt x="2114" y="8"/>
                  </a:lnTo>
                  <a:lnTo>
                    <a:pt x="2204" y="16"/>
                  </a:lnTo>
                  <a:lnTo>
                    <a:pt x="2294" y="24"/>
                  </a:lnTo>
                  <a:lnTo>
                    <a:pt x="2380" y="34"/>
                  </a:lnTo>
                  <a:lnTo>
                    <a:pt x="2466" y="46"/>
                  </a:lnTo>
                  <a:lnTo>
                    <a:pt x="2548" y="60"/>
                  </a:lnTo>
                  <a:lnTo>
                    <a:pt x="2630" y="76"/>
                  </a:lnTo>
                  <a:lnTo>
                    <a:pt x="2710" y="94"/>
                  </a:lnTo>
                  <a:lnTo>
                    <a:pt x="2786" y="112"/>
                  </a:lnTo>
                  <a:lnTo>
                    <a:pt x="2860" y="134"/>
                  </a:lnTo>
                  <a:lnTo>
                    <a:pt x="2932" y="156"/>
                  </a:lnTo>
                  <a:lnTo>
                    <a:pt x="3002" y="178"/>
                  </a:lnTo>
                  <a:lnTo>
                    <a:pt x="3068" y="204"/>
                  </a:lnTo>
                  <a:lnTo>
                    <a:pt x="3132" y="230"/>
                  </a:lnTo>
                  <a:lnTo>
                    <a:pt x="3192" y="256"/>
                  </a:lnTo>
                  <a:lnTo>
                    <a:pt x="3250" y="284"/>
                  </a:lnTo>
                  <a:lnTo>
                    <a:pt x="3304" y="314"/>
                  </a:lnTo>
                  <a:lnTo>
                    <a:pt x="3356" y="346"/>
                  </a:lnTo>
                  <a:lnTo>
                    <a:pt x="3404" y="378"/>
                  </a:lnTo>
                  <a:lnTo>
                    <a:pt x="3448" y="410"/>
                  </a:lnTo>
                  <a:lnTo>
                    <a:pt x="3488" y="444"/>
                  </a:lnTo>
                  <a:lnTo>
                    <a:pt x="3526" y="478"/>
                  </a:lnTo>
                  <a:lnTo>
                    <a:pt x="3558" y="514"/>
                  </a:lnTo>
                  <a:lnTo>
                    <a:pt x="3586" y="550"/>
                  </a:lnTo>
                  <a:lnTo>
                    <a:pt x="3612" y="588"/>
                  </a:lnTo>
                  <a:lnTo>
                    <a:pt x="3632" y="626"/>
                  </a:lnTo>
                  <a:lnTo>
                    <a:pt x="3648" y="664"/>
                  </a:lnTo>
                  <a:lnTo>
                    <a:pt x="3660" y="704"/>
                  </a:lnTo>
                  <a:lnTo>
                    <a:pt x="3668" y="744"/>
                  </a:lnTo>
                  <a:lnTo>
                    <a:pt x="3670" y="784"/>
                  </a:lnTo>
                  <a:lnTo>
                    <a:pt x="3670" y="934"/>
                  </a:lnTo>
                  <a:close/>
                </a:path>
              </a:pathLst>
            </a:custGeom>
            <a:gradFill rotWithShape="0">
              <a:gsLst>
                <a:gs pos="0">
                  <a:schemeClr val="accent5">
                    <a:lumMod val="50000"/>
                  </a:schemeClr>
                </a:gs>
                <a:gs pos="50000">
                  <a:schemeClr val="accent5">
                    <a:lumMod val="75000"/>
                  </a:schemeClr>
                </a:gs>
                <a:gs pos="100000">
                  <a:schemeClr val="accent5">
                    <a:lumMod val="50000"/>
                  </a:schemeClr>
                </a:gs>
              </a:gsLst>
              <a:lin ang="0" scaled="1"/>
            </a:gradFill>
            <a:ln w="3175">
              <a:noFill/>
              <a:round/>
              <a:headEnd/>
              <a:tailEnd/>
            </a:ln>
            <a:effectLst/>
          </p:spPr>
          <p:txBody>
            <a:bodyPr lIns="18288" tIns="9144" rIns="18288" bIns="9144" anchor="ctr"/>
            <a:lstStyle/>
            <a:p>
              <a:pPr algn="ctr">
                <a:lnSpc>
                  <a:spcPct val="85000"/>
                </a:lnSpc>
                <a:spcBef>
                  <a:spcPct val="20000"/>
                </a:spcBef>
                <a:defRPr/>
              </a:pPr>
              <a:endPara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112" charset="0"/>
              </a:endParaRPr>
            </a:p>
          </p:txBody>
        </p:sp>
      </p:grpSp>
      <p:grpSp>
        <p:nvGrpSpPr>
          <p:cNvPr id="14" name="Group 46">
            <a:extLst>
              <a:ext uri="{FF2B5EF4-FFF2-40B4-BE49-F238E27FC236}">
                <a16:creationId xmlns:a16="http://schemas.microsoft.com/office/drawing/2014/main" id="{0AC91C06-AD45-1349-9661-39A95A996D68}"/>
              </a:ext>
            </a:extLst>
          </p:cNvPr>
          <p:cNvGrpSpPr/>
          <p:nvPr userDrawn="1"/>
        </p:nvGrpSpPr>
        <p:grpSpPr>
          <a:xfrm>
            <a:off x="3859517" y="5823508"/>
            <a:ext cx="2351477" cy="637051"/>
            <a:chOff x="1828800" y="447153"/>
            <a:chExt cx="3823494" cy="1381126"/>
          </a:xfrm>
        </p:grpSpPr>
        <p:grpSp>
          <p:nvGrpSpPr>
            <p:cNvPr id="15" name="Group 31">
              <a:extLst>
                <a:ext uri="{FF2B5EF4-FFF2-40B4-BE49-F238E27FC236}">
                  <a16:creationId xmlns:a16="http://schemas.microsoft.com/office/drawing/2014/main" id="{B3952E5B-177A-1946-958D-41C53C5018F2}"/>
                </a:ext>
              </a:extLst>
            </p:cNvPr>
            <p:cNvGrpSpPr/>
            <p:nvPr/>
          </p:nvGrpSpPr>
          <p:grpSpPr>
            <a:xfrm>
              <a:off x="1828800" y="447153"/>
              <a:ext cx="3823494" cy="1381126"/>
              <a:chOff x="1295400" y="381000"/>
              <a:chExt cx="5092700" cy="1676400"/>
            </a:xfrm>
          </p:grpSpPr>
          <p:sp>
            <p:nvSpPr>
              <p:cNvPr id="17" name="Freeform 5">
                <a:extLst>
                  <a:ext uri="{FF2B5EF4-FFF2-40B4-BE49-F238E27FC236}">
                    <a16:creationId xmlns:a16="http://schemas.microsoft.com/office/drawing/2014/main" id="{3A53EF7B-4956-F144-B389-0F8B5DDE59E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95400" y="1181100"/>
                <a:ext cx="5092700" cy="876300"/>
              </a:xfrm>
              <a:custGeom>
                <a:avLst/>
                <a:gdLst/>
                <a:ahLst/>
                <a:cxnLst>
                  <a:cxn ang="0">
                    <a:pos x="0" y="112"/>
                  </a:cxn>
                  <a:cxn ang="0">
                    <a:pos x="16" y="189"/>
                  </a:cxn>
                  <a:cxn ang="0">
                    <a:pos x="50" y="266"/>
                  </a:cxn>
                  <a:cxn ang="0">
                    <a:pos x="101" y="339"/>
                  </a:cxn>
                  <a:cxn ang="0">
                    <a:pos x="168" y="411"/>
                  </a:cxn>
                  <a:cxn ang="0">
                    <a:pos x="251" y="482"/>
                  </a:cxn>
                  <a:cxn ang="0">
                    <a:pos x="351" y="549"/>
                  </a:cxn>
                  <a:cxn ang="0">
                    <a:pos x="464" y="613"/>
                  </a:cxn>
                  <a:cxn ang="0">
                    <a:pos x="637" y="695"/>
                  </a:cxn>
                  <a:cxn ang="0">
                    <a:pos x="938" y="805"/>
                  </a:cxn>
                  <a:cxn ang="0">
                    <a:pos x="1287" y="900"/>
                  </a:cxn>
                  <a:cxn ang="0">
                    <a:pos x="1678" y="980"/>
                  </a:cxn>
                  <a:cxn ang="0">
                    <a:pos x="2104" y="1041"/>
                  </a:cxn>
                  <a:cxn ang="0">
                    <a:pos x="2560" y="1082"/>
                  </a:cxn>
                  <a:cxn ang="0">
                    <a:pos x="3042" y="1101"/>
                  </a:cxn>
                  <a:cxn ang="0">
                    <a:pos x="3372" y="1101"/>
                  </a:cxn>
                  <a:cxn ang="0">
                    <a:pos x="3854" y="1082"/>
                  </a:cxn>
                  <a:cxn ang="0">
                    <a:pos x="4310" y="1041"/>
                  </a:cxn>
                  <a:cxn ang="0">
                    <a:pos x="4736" y="980"/>
                  </a:cxn>
                  <a:cxn ang="0">
                    <a:pos x="5127" y="900"/>
                  </a:cxn>
                  <a:cxn ang="0">
                    <a:pos x="5476" y="805"/>
                  </a:cxn>
                  <a:cxn ang="0">
                    <a:pos x="5779" y="695"/>
                  </a:cxn>
                  <a:cxn ang="0">
                    <a:pos x="5952" y="613"/>
                  </a:cxn>
                  <a:cxn ang="0">
                    <a:pos x="6064" y="549"/>
                  </a:cxn>
                  <a:cxn ang="0">
                    <a:pos x="6163" y="482"/>
                  </a:cxn>
                  <a:cxn ang="0">
                    <a:pos x="6246" y="411"/>
                  </a:cxn>
                  <a:cxn ang="0">
                    <a:pos x="6315" y="339"/>
                  </a:cxn>
                  <a:cxn ang="0">
                    <a:pos x="6365" y="266"/>
                  </a:cxn>
                  <a:cxn ang="0">
                    <a:pos x="6398" y="189"/>
                  </a:cxn>
                  <a:cxn ang="0">
                    <a:pos x="6414" y="112"/>
                  </a:cxn>
                  <a:cxn ang="0">
                    <a:pos x="6416" y="0"/>
                  </a:cxn>
                  <a:cxn ang="0">
                    <a:pos x="6406" y="78"/>
                  </a:cxn>
                  <a:cxn ang="0">
                    <a:pos x="6379" y="155"/>
                  </a:cxn>
                  <a:cxn ang="0">
                    <a:pos x="6333" y="230"/>
                  </a:cxn>
                  <a:cxn ang="0">
                    <a:pos x="6272" y="302"/>
                  </a:cxn>
                  <a:cxn ang="0">
                    <a:pos x="6193" y="373"/>
                  </a:cxn>
                  <a:cxn ang="0">
                    <a:pos x="6099" y="442"/>
                  </a:cxn>
                  <a:cxn ang="0">
                    <a:pos x="5990" y="506"/>
                  </a:cxn>
                  <a:cxn ang="0">
                    <a:pos x="5867" y="568"/>
                  </a:cxn>
                  <a:cxn ang="0">
                    <a:pos x="5582" y="683"/>
                  </a:cxn>
                  <a:cxn ang="0">
                    <a:pos x="5247" y="784"/>
                  </a:cxn>
                  <a:cxn ang="0">
                    <a:pos x="4871" y="869"/>
                  </a:cxn>
                  <a:cxn ang="0">
                    <a:pos x="4456" y="936"/>
                  </a:cxn>
                  <a:cxn ang="0">
                    <a:pos x="4009" y="985"/>
                  </a:cxn>
                  <a:cxn ang="0">
                    <a:pos x="3535" y="1012"/>
                  </a:cxn>
                  <a:cxn ang="0">
                    <a:pos x="3207" y="1017"/>
                  </a:cxn>
                  <a:cxn ang="0">
                    <a:pos x="2719" y="1005"/>
                  </a:cxn>
                  <a:cxn ang="0">
                    <a:pos x="2253" y="972"/>
                  </a:cxn>
                  <a:cxn ang="0">
                    <a:pos x="1816" y="917"/>
                  </a:cxn>
                  <a:cxn ang="0">
                    <a:pos x="1414" y="844"/>
                  </a:cxn>
                  <a:cxn ang="0">
                    <a:pos x="1050" y="752"/>
                  </a:cxn>
                  <a:cxn ang="0">
                    <a:pos x="732" y="647"/>
                  </a:cxn>
                  <a:cxn ang="0">
                    <a:pos x="504" y="549"/>
                  </a:cxn>
                  <a:cxn ang="0">
                    <a:pos x="386" y="485"/>
                  </a:cxn>
                  <a:cxn ang="0">
                    <a:pos x="283" y="419"/>
                  </a:cxn>
                  <a:cxn ang="0">
                    <a:pos x="194" y="350"/>
                  </a:cxn>
                  <a:cxn ang="0">
                    <a:pos x="122" y="278"/>
                  </a:cxn>
                  <a:cxn ang="0">
                    <a:pos x="64" y="205"/>
                  </a:cxn>
                  <a:cxn ang="0">
                    <a:pos x="26" y="129"/>
                  </a:cxn>
                  <a:cxn ang="0">
                    <a:pos x="3" y="53"/>
                  </a:cxn>
                  <a:cxn ang="0">
                    <a:pos x="0" y="85"/>
                  </a:cxn>
                </a:cxnLst>
                <a:rect l="0" t="0" r="r" b="b"/>
                <a:pathLst>
                  <a:path w="6416" h="1103">
                    <a:moveTo>
                      <a:pt x="0" y="85"/>
                    </a:moveTo>
                    <a:lnTo>
                      <a:pt x="0" y="85"/>
                    </a:lnTo>
                    <a:lnTo>
                      <a:pt x="0" y="112"/>
                    </a:lnTo>
                    <a:lnTo>
                      <a:pt x="3" y="137"/>
                    </a:lnTo>
                    <a:lnTo>
                      <a:pt x="10" y="163"/>
                    </a:lnTo>
                    <a:lnTo>
                      <a:pt x="16" y="189"/>
                    </a:lnTo>
                    <a:lnTo>
                      <a:pt x="26" y="214"/>
                    </a:lnTo>
                    <a:lnTo>
                      <a:pt x="37" y="240"/>
                    </a:lnTo>
                    <a:lnTo>
                      <a:pt x="50" y="266"/>
                    </a:lnTo>
                    <a:lnTo>
                      <a:pt x="64" y="290"/>
                    </a:lnTo>
                    <a:lnTo>
                      <a:pt x="82" y="315"/>
                    </a:lnTo>
                    <a:lnTo>
                      <a:pt x="101" y="339"/>
                    </a:lnTo>
                    <a:lnTo>
                      <a:pt x="122" y="363"/>
                    </a:lnTo>
                    <a:lnTo>
                      <a:pt x="144" y="387"/>
                    </a:lnTo>
                    <a:lnTo>
                      <a:pt x="168" y="411"/>
                    </a:lnTo>
                    <a:lnTo>
                      <a:pt x="194" y="435"/>
                    </a:lnTo>
                    <a:lnTo>
                      <a:pt x="223" y="458"/>
                    </a:lnTo>
                    <a:lnTo>
                      <a:pt x="251" y="482"/>
                    </a:lnTo>
                    <a:lnTo>
                      <a:pt x="283" y="504"/>
                    </a:lnTo>
                    <a:lnTo>
                      <a:pt x="315" y="527"/>
                    </a:lnTo>
                    <a:lnTo>
                      <a:pt x="351" y="549"/>
                    </a:lnTo>
                    <a:lnTo>
                      <a:pt x="386" y="570"/>
                    </a:lnTo>
                    <a:lnTo>
                      <a:pt x="424" y="592"/>
                    </a:lnTo>
                    <a:lnTo>
                      <a:pt x="464" y="613"/>
                    </a:lnTo>
                    <a:lnTo>
                      <a:pt x="504" y="634"/>
                    </a:lnTo>
                    <a:lnTo>
                      <a:pt x="548" y="655"/>
                    </a:lnTo>
                    <a:lnTo>
                      <a:pt x="637" y="695"/>
                    </a:lnTo>
                    <a:lnTo>
                      <a:pt x="732" y="733"/>
                    </a:lnTo>
                    <a:lnTo>
                      <a:pt x="833" y="770"/>
                    </a:lnTo>
                    <a:lnTo>
                      <a:pt x="938" y="805"/>
                    </a:lnTo>
                    <a:lnTo>
                      <a:pt x="1050" y="839"/>
                    </a:lnTo>
                    <a:lnTo>
                      <a:pt x="1167" y="871"/>
                    </a:lnTo>
                    <a:lnTo>
                      <a:pt x="1287" y="900"/>
                    </a:lnTo>
                    <a:lnTo>
                      <a:pt x="1414" y="928"/>
                    </a:lnTo>
                    <a:lnTo>
                      <a:pt x="1544" y="956"/>
                    </a:lnTo>
                    <a:lnTo>
                      <a:pt x="1678" y="980"/>
                    </a:lnTo>
                    <a:lnTo>
                      <a:pt x="1816" y="1002"/>
                    </a:lnTo>
                    <a:lnTo>
                      <a:pt x="1958" y="1023"/>
                    </a:lnTo>
                    <a:lnTo>
                      <a:pt x="2104" y="1041"/>
                    </a:lnTo>
                    <a:lnTo>
                      <a:pt x="2253" y="1057"/>
                    </a:lnTo>
                    <a:lnTo>
                      <a:pt x="2405" y="1071"/>
                    </a:lnTo>
                    <a:lnTo>
                      <a:pt x="2560" y="1082"/>
                    </a:lnTo>
                    <a:lnTo>
                      <a:pt x="2719" y="1090"/>
                    </a:lnTo>
                    <a:lnTo>
                      <a:pt x="2879" y="1097"/>
                    </a:lnTo>
                    <a:lnTo>
                      <a:pt x="3042" y="1101"/>
                    </a:lnTo>
                    <a:lnTo>
                      <a:pt x="3207" y="1103"/>
                    </a:lnTo>
                    <a:lnTo>
                      <a:pt x="3207" y="1103"/>
                    </a:lnTo>
                    <a:lnTo>
                      <a:pt x="3372" y="1101"/>
                    </a:lnTo>
                    <a:lnTo>
                      <a:pt x="3535" y="1097"/>
                    </a:lnTo>
                    <a:lnTo>
                      <a:pt x="3696" y="1090"/>
                    </a:lnTo>
                    <a:lnTo>
                      <a:pt x="3854" y="1082"/>
                    </a:lnTo>
                    <a:lnTo>
                      <a:pt x="4009" y="1071"/>
                    </a:lnTo>
                    <a:lnTo>
                      <a:pt x="4162" y="1057"/>
                    </a:lnTo>
                    <a:lnTo>
                      <a:pt x="4310" y="1041"/>
                    </a:lnTo>
                    <a:lnTo>
                      <a:pt x="4456" y="1023"/>
                    </a:lnTo>
                    <a:lnTo>
                      <a:pt x="4599" y="1002"/>
                    </a:lnTo>
                    <a:lnTo>
                      <a:pt x="4736" y="980"/>
                    </a:lnTo>
                    <a:lnTo>
                      <a:pt x="4871" y="956"/>
                    </a:lnTo>
                    <a:lnTo>
                      <a:pt x="5001" y="928"/>
                    </a:lnTo>
                    <a:lnTo>
                      <a:pt x="5127" y="900"/>
                    </a:lnTo>
                    <a:lnTo>
                      <a:pt x="5247" y="871"/>
                    </a:lnTo>
                    <a:lnTo>
                      <a:pt x="5364" y="839"/>
                    </a:lnTo>
                    <a:lnTo>
                      <a:pt x="5476" y="805"/>
                    </a:lnTo>
                    <a:lnTo>
                      <a:pt x="5582" y="770"/>
                    </a:lnTo>
                    <a:lnTo>
                      <a:pt x="5683" y="733"/>
                    </a:lnTo>
                    <a:lnTo>
                      <a:pt x="5779" y="695"/>
                    </a:lnTo>
                    <a:lnTo>
                      <a:pt x="5867" y="655"/>
                    </a:lnTo>
                    <a:lnTo>
                      <a:pt x="5910" y="634"/>
                    </a:lnTo>
                    <a:lnTo>
                      <a:pt x="5952" y="613"/>
                    </a:lnTo>
                    <a:lnTo>
                      <a:pt x="5990" y="592"/>
                    </a:lnTo>
                    <a:lnTo>
                      <a:pt x="6029" y="570"/>
                    </a:lnTo>
                    <a:lnTo>
                      <a:pt x="6064" y="549"/>
                    </a:lnTo>
                    <a:lnTo>
                      <a:pt x="6099" y="527"/>
                    </a:lnTo>
                    <a:lnTo>
                      <a:pt x="6133" y="504"/>
                    </a:lnTo>
                    <a:lnTo>
                      <a:pt x="6163" y="482"/>
                    </a:lnTo>
                    <a:lnTo>
                      <a:pt x="6193" y="458"/>
                    </a:lnTo>
                    <a:lnTo>
                      <a:pt x="6221" y="435"/>
                    </a:lnTo>
                    <a:lnTo>
                      <a:pt x="6246" y="411"/>
                    </a:lnTo>
                    <a:lnTo>
                      <a:pt x="6272" y="387"/>
                    </a:lnTo>
                    <a:lnTo>
                      <a:pt x="6294" y="363"/>
                    </a:lnTo>
                    <a:lnTo>
                      <a:pt x="6315" y="339"/>
                    </a:lnTo>
                    <a:lnTo>
                      <a:pt x="6333" y="315"/>
                    </a:lnTo>
                    <a:lnTo>
                      <a:pt x="6350" y="290"/>
                    </a:lnTo>
                    <a:lnTo>
                      <a:pt x="6365" y="266"/>
                    </a:lnTo>
                    <a:lnTo>
                      <a:pt x="6379" y="240"/>
                    </a:lnTo>
                    <a:lnTo>
                      <a:pt x="6390" y="214"/>
                    </a:lnTo>
                    <a:lnTo>
                      <a:pt x="6398" y="189"/>
                    </a:lnTo>
                    <a:lnTo>
                      <a:pt x="6406" y="163"/>
                    </a:lnTo>
                    <a:lnTo>
                      <a:pt x="6411" y="137"/>
                    </a:lnTo>
                    <a:lnTo>
                      <a:pt x="6414" y="112"/>
                    </a:lnTo>
                    <a:lnTo>
                      <a:pt x="6416" y="85"/>
                    </a:lnTo>
                    <a:lnTo>
                      <a:pt x="6416" y="0"/>
                    </a:lnTo>
                    <a:lnTo>
                      <a:pt x="6416" y="0"/>
                    </a:lnTo>
                    <a:lnTo>
                      <a:pt x="6414" y="27"/>
                    </a:lnTo>
                    <a:lnTo>
                      <a:pt x="6411" y="53"/>
                    </a:lnTo>
                    <a:lnTo>
                      <a:pt x="6406" y="78"/>
                    </a:lnTo>
                    <a:lnTo>
                      <a:pt x="6398" y="104"/>
                    </a:lnTo>
                    <a:lnTo>
                      <a:pt x="6390" y="129"/>
                    </a:lnTo>
                    <a:lnTo>
                      <a:pt x="6379" y="155"/>
                    </a:lnTo>
                    <a:lnTo>
                      <a:pt x="6365" y="181"/>
                    </a:lnTo>
                    <a:lnTo>
                      <a:pt x="6350" y="205"/>
                    </a:lnTo>
                    <a:lnTo>
                      <a:pt x="6333" y="230"/>
                    </a:lnTo>
                    <a:lnTo>
                      <a:pt x="6315" y="254"/>
                    </a:lnTo>
                    <a:lnTo>
                      <a:pt x="6294" y="278"/>
                    </a:lnTo>
                    <a:lnTo>
                      <a:pt x="6272" y="302"/>
                    </a:lnTo>
                    <a:lnTo>
                      <a:pt x="6246" y="326"/>
                    </a:lnTo>
                    <a:lnTo>
                      <a:pt x="6221" y="350"/>
                    </a:lnTo>
                    <a:lnTo>
                      <a:pt x="6193" y="373"/>
                    </a:lnTo>
                    <a:lnTo>
                      <a:pt x="6163" y="395"/>
                    </a:lnTo>
                    <a:lnTo>
                      <a:pt x="6133" y="419"/>
                    </a:lnTo>
                    <a:lnTo>
                      <a:pt x="6099" y="442"/>
                    </a:lnTo>
                    <a:lnTo>
                      <a:pt x="6064" y="463"/>
                    </a:lnTo>
                    <a:lnTo>
                      <a:pt x="6029" y="485"/>
                    </a:lnTo>
                    <a:lnTo>
                      <a:pt x="5990" y="506"/>
                    </a:lnTo>
                    <a:lnTo>
                      <a:pt x="5952" y="528"/>
                    </a:lnTo>
                    <a:lnTo>
                      <a:pt x="5910" y="549"/>
                    </a:lnTo>
                    <a:lnTo>
                      <a:pt x="5867" y="568"/>
                    </a:lnTo>
                    <a:lnTo>
                      <a:pt x="5779" y="608"/>
                    </a:lnTo>
                    <a:lnTo>
                      <a:pt x="5683" y="647"/>
                    </a:lnTo>
                    <a:lnTo>
                      <a:pt x="5582" y="683"/>
                    </a:lnTo>
                    <a:lnTo>
                      <a:pt x="5476" y="719"/>
                    </a:lnTo>
                    <a:lnTo>
                      <a:pt x="5364" y="752"/>
                    </a:lnTo>
                    <a:lnTo>
                      <a:pt x="5247" y="784"/>
                    </a:lnTo>
                    <a:lnTo>
                      <a:pt x="5127" y="815"/>
                    </a:lnTo>
                    <a:lnTo>
                      <a:pt x="5001" y="844"/>
                    </a:lnTo>
                    <a:lnTo>
                      <a:pt x="4871" y="869"/>
                    </a:lnTo>
                    <a:lnTo>
                      <a:pt x="4736" y="895"/>
                    </a:lnTo>
                    <a:lnTo>
                      <a:pt x="4599" y="917"/>
                    </a:lnTo>
                    <a:lnTo>
                      <a:pt x="4456" y="936"/>
                    </a:lnTo>
                    <a:lnTo>
                      <a:pt x="4310" y="956"/>
                    </a:lnTo>
                    <a:lnTo>
                      <a:pt x="4162" y="972"/>
                    </a:lnTo>
                    <a:lnTo>
                      <a:pt x="4009" y="985"/>
                    </a:lnTo>
                    <a:lnTo>
                      <a:pt x="3854" y="996"/>
                    </a:lnTo>
                    <a:lnTo>
                      <a:pt x="3696" y="1005"/>
                    </a:lnTo>
                    <a:lnTo>
                      <a:pt x="3535" y="1012"/>
                    </a:lnTo>
                    <a:lnTo>
                      <a:pt x="3372" y="1015"/>
                    </a:lnTo>
                    <a:lnTo>
                      <a:pt x="3207" y="1017"/>
                    </a:lnTo>
                    <a:lnTo>
                      <a:pt x="3207" y="1017"/>
                    </a:lnTo>
                    <a:lnTo>
                      <a:pt x="3042" y="1015"/>
                    </a:lnTo>
                    <a:lnTo>
                      <a:pt x="2879" y="1012"/>
                    </a:lnTo>
                    <a:lnTo>
                      <a:pt x="2719" y="1005"/>
                    </a:lnTo>
                    <a:lnTo>
                      <a:pt x="2560" y="996"/>
                    </a:lnTo>
                    <a:lnTo>
                      <a:pt x="2405" y="985"/>
                    </a:lnTo>
                    <a:lnTo>
                      <a:pt x="2253" y="972"/>
                    </a:lnTo>
                    <a:lnTo>
                      <a:pt x="2104" y="956"/>
                    </a:lnTo>
                    <a:lnTo>
                      <a:pt x="1958" y="936"/>
                    </a:lnTo>
                    <a:lnTo>
                      <a:pt x="1816" y="917"/>
                    </a:lnTo>
                    <a:lnTo>
                      <a:pt x="1678" y="895"/>
                    </a:lnTo>
                    <a:lnTo>
                      <a:pt x="1544" y="869"/>
                    </a:lnTo>
                    <a:lnTo>
                      <a:pt x="1414" y="844"/>
                    </a:lnTo>
                    <a:lnTo>
                      <a:pt x="1287" y="815"/>
                    </a:lnTo>
                    <a:lnTo>
                      <a:pt x="1167" y="784"/>
                    </a:lnTo>
                    <a:lnTo>
                      <a:pt x="1050" y="752"/>
                    </a:lnTo>
                    <a:lnTo>
                      <a:pt x="938" y="719"/>
                    </a:lnTo>
                    <a:lnTo>
                      <a:pt x="833" y="683"/>
                    </a:lnTo>
                    <a:lnTo>
                      <a:pt x="732" y="647"/>
                    </a:lnTo>
                    <a:lnTo>
                      <a:pt x="637" y="608"/>
                    </a:lnTo>
                    <a:lnTo>
                      <a:pt x="548" y="568"/>
                    </a:lnTo>
                    <a:lnTo>
                      <a:pt x="504" y="549"/>
                    </a:lnTo>
                    <a:lnTo>
                      <a:pt x="464" y="528"/>
                    </a:lnTo>
                    <a:lnTo>
                      <a:pt x="424" y="506"/>
                    </a:lnTo>
                    <a:lnTo>
                      <a:pt x="386" y="485"/>
                    </a:lnTo>
                    <a:lnTo>
                      <a:pt x="351" y="463"/>
                    </a:lnTo>
                    <a:lnTo>
                      <a:pt x="315" y="442"/>
                    </a:lnTo>
                    <a:lnTo>
                      <a:pt x="283" y="419"/>
                    </a:lnTo>
                    <a:lnTo>
                      <a:pt x="251" y="395"/>
                    </a:lnTo>
                    <a:lnTo>
                      <a:pt x="223" y="373"/>
                    </a:lnTo>
                    <a:lnTo>
                      <a:pt x="194" y="350"/>
                    </a:lnTo>
                    <a:lnTo>
                      <a:pt x="168" y="326"/>
                    </a:lnTo>
                    <a:lnTo>
                      <a:pt x="144" y="302"/>
                    </a:lnTo>
                    <a:lnTo>
                      <a:pt x="122" y="278"/>
                    </a:lnTo>
                    <a:lnTo>
                      <a:pt x="101" y="254"/>
                    </a:lnTo>
                    <a:lnTo>
                      <a:pt x="82" y="230"/>
                    </a:lnTo>
                    <a:lnTo>
                      <a:pt x="64" y="205"/>
                    </a:lnTo>
                    <a:lnTo>
                      <a:pt x="50" y="181"/>
                    </a:lnTo>
                    <a:lnTo>
                      <a:pt x="37" y="155"/>
                    </a:lnTo>
                    <a:lnTo>
                      <a:pt x="26" y="129"/>
                    </a:lnTo>
                    <a:lnTo>
                      <a:pt x="16" y="104"/>
                    </a:lnTo>
                    <a:lnTo>
                      <a:pt x="10" y="78"/>
                    </a:lnTo>
                    <a:lnTo>
                      <a:pt x="3" y="53"/>
                    </a:lnTo>
                    <a:lnTo>
                      <a:pt x="0" y="27"/>
                    </a:lnTo>
                    <a:lnTo>
                      <a:pt x="0" y="0"/>
                    </a:lnTo>
                    <a:lnTo>
                      <a:pt x="0" y="8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6">
                      <a:lumMod val="75000"/>
                    </a:schemeClr>
                  </a:gs>
                  <a:gs pos="50000">
                    <a:schemeClr val="accent6">
                      <a:lumMod val="60000"/>
                      <a:lumOff val="40000"/>
                    </a:schemeClr>
                  </a:gs>
                  <a:gs pos="100000">
                    <a:schemeClr val="accent6">
                      <a:lumMod val="75000"/>
                    </a:schemeClr>
                  </a:gs>
                </a:gsLst>
                <a:lin ang="0" scaled="1"/>
              </a:gradFill>
              <a:ln w="3175">
                <a:noFill/>
                <a:round/>
                <a:headEnd/>
                <a:tailEnd/>
              </a:ln>
              <a:effectLst/>
            </p:spPr>
            <p:txBody>
              <a:bodyPr lIns="18288" tIns="9144" rIns="18288" bIns="9144" anchor="ctr"/>
              <a:lstStyle/>
              <a:p>
                <a:pPr algn="ctr">
                  <a:lnSpc>
                    <a:spcPct val="85000"/>
                  </a:lnSpc>
                  <a:spcBef>
                    <a:spcPct val="20000"/>
                  </a:spcBef>
                  <a:defRPr/>
                </a:pPr>
                <a:endParaRPr lang="en-US" sz="28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Narrow" pitchFamily="112" charset="0"/>
                </a:endParaRPr>
              </a:p>
            </p:txBody>
          </p:sp>
          <p:sp>
            <p:nvSpPr>
              <p:cNvPr id="18" name="Freeform 6">
                <a:extLst>
                  <a:ext uri="{FF2B5EF4-FFF2-40B4-BE49-F238E27FC236}">
                    <a16:creationId xmlns:a16="http://schemas.microsoft.com/office/drawing/2014/main" id="{B9D27B16-6A0E-2448-AA2E-47CC2E5027B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95400" y="381000"/>
                <a:ext cx="5092700" cy="1614488"/>
              </a:xfrm>
              <a:custGeom>
                <a:avLst/>
                <a:gdLst/>
                <a:ahLst/>
                <a:cxnLst>
                  <a:cxn ang="0">
                    <a:pos x="6414" y="1044"/>
                  </a:cxn>
                  <a:cxn ang="0">
                    <a:pos x="6398" y="1121"/>
                  </a:cxn>
                  <a:cxn ang="0">
                    <a:pos x="6365" y="1198"/>
                  </a:cxn>
                  <a:cxn ang="0">
                    <a:pos x="6315" y="1271"/>
                  </a:cxn>
                  <a:cxn ang="0">
                    <a:pos x="6246" y="1343"/>
                  </a:cxn>
                  <a:cxn ang="0">
                    <a:pos x="6163" y="1412"/>
                  </a:cxn>
                  <a:cxn ang="0">
                    <a:pos x="6064" y="1480"/>
                  </a:cxn>
                  <a:cxn ang="0">
                    <a:pos x="5952" y="1544"/>
                  </a:cxn>
                  <a:cxn ang="0">
                    <a:pos x="5779" y="1625"/>
                  </a:cxn>
                  <a:cxn ang="0">
                    <a:pos x="5476" y="1736"/>
                  </a:cxn>
                  <a:cxn ang="0">
                    <a:pos x="5127" y="1832"/>
                  </a:cxn>
                  <a:cxn ang="0">
                    <a:pos x="4736" y="1912"/>
                  </a:cxn>
                  <a:cxn ang="0">
                    <a:pos x="4310" y="1973"/>
                  </a:cxn>
                  <a:cxn ang="0">
                    <a:pos x="3854" y="2013"/>
                  </a:cxn>
                  <a:cxn ang="0">
                    <a:pos x="3372" y="2032"/>
                  </a:cxn>
                  <a:cxn ang="0">
                    <a:pos x="3042" y="2032"/>
                  </a:cxn>
                  <a:cxn ang="0">
                    <a:pos x="2560" y="2013"/>
                  </a:cxn>
                  <a:cxn ang="0">
                    <a:pos x="2104" y="1973"/>
                  </a:cxn>
                  <a:cxn ang="0">
                    <a:pos x="1678" y="1912"/>
                  </a:cxn>
                  <a:cxn ang="0">
                    <a:pos x="1287" y="1832"/>
                  </a:cxn>
                  <a:cxn ang="0">
                    <a:pos x="938" y="1736"/>
                  </a:cxn>
                  <a:cxn ang="0">
                    <a:pos x="637" y="1625"/>
                  </a:cxn>
                  <a:cxn ang="0">
                    <a:pos x="464" y="1544"/>
                  </a:cxn>
                  <a:cxn ang="0">
                    <a:pos x="351" y="1480"/>
                  </a:cxn>
                  <a:cxn ang="0">
                    <a:pos x="251" y="1412"/>
                  </a:cxn>
                  <a:cxn ang="0">
                    <a:pos x="168" y="1343"/>
                  </a:cxn>
                  <a:cxn ang="0">
                    <a:pos x="101" y="1271"/>
                  </a:cxn>
                  <a:cxn ang="0">
                    <a:pos x="50" y="1198"/>
                  </a:cxn>
                  <a:cxn ang="0">
                    <a:pos x="16" y="1121"/>
                  </a:cxn>
                  <a:cxn ang="0">
                    <a:pos x="0" y="1044"/>
                  </a:cxn>
                  <a:cxn ang="0">
                    <a:pos x="0" y="991"/>
                  </a:cxn>
                  <a:cxn ang="0">
                    <a:pos x="16" y="913"/>
                  </a:cxn>
                  <a:cxn ang="0">
                    <a:pos x="50" y="837"/>
                  </a:cxn>
                  <a:cxn ang="0">
                    <a:pos x="101" y="762"/>
                  </a:cxn>
                  <a:cxn ang="0">
                    <a:pos x="168" y="690"/>
                  </a:cxn>
                  <a:cxn ang="0">
                    <a:pos x="251" y="621"/>
                  </a:cxn>
                  <a:cxn ang="0">
                    <a:pos x="351" y="554"/>
                  </a:cxn>
                  <a:cxn ang="0">
                    <a:pos x="464" y="490"/>
                  </a:cxn>
                  <a:cxn ang="0">
                    <a:pos x="637" y="408"/>
                  </a:cxn>
                  <a:cxn ang="0">
                    <a:pos x="938" y="298"/>
                  </a:cxn>
                  <a:cxn ang="0">
                    <a:pos x="1287" y="202"/>
                  </a:cxn>
                  <a:cxn ang="0">
                    <a:pos x="1678" y="123"/>
                  </a:cxn>
                  <a:cxn ang="0">
                    <a:pos x="2104" y="62"/>
                  </a:cxn>
                  <a:cxn ang="0">
                    <a:pos x="2560" y="21"/>
                  </a:cxn>
                  <a:cxn ang="0">
                    <a:pos x="3042" y="2"/>
                  </a:cxn>
                  <a:cxn ang="0">
                    <a:pos x="3372" y="2"/>
                  </a:cxn>
                  <a:cxn ang="0">
                    <a:pos x="3854" y="21"/>
                  </a:cxn>
                  <a:cxn ang="0">
                    <a:pos x="4310" y="62"/>
                  </a:cxn>
                  <a:cxn ang="0">
                    <a:pos x="4736" y="123"/>
                  </a:cxn>
                  <a:cxn ang="0">
                    <a:pos x="5127" y="202"/>
                  </a:cxn>
                  <a:cxn ang="0">
                    <a:pos x="5476" y="298"/>
                  </a:cxn>
                  <a:cxn ang="0">
                    <a:pos x="5779" y="408"/>
                  </a:cxn>
                  <a:cxn ang="0">
                    <a:pos x="5952" y="490"/>
                  </a:cxn>
                  <a:cxn ang="0">
                    <a:pos x="6064" y="554"/>
                  </a:cxn>
                  <a:cxn ang="0">
                    <a:pos x="6163" y="621"/>
                  </a:cxn>
                  <a:cxn ang="0">
                    <a:pos x="6246" y="690"/>
                  </a:cxn>
                  <a:cxn ang="0">
                    <a:pos x="6315" y="762"/>
                  </a:cxn>
                  <a:cxn ang="0">
                    <a:pos x="6365" y="837"/>
                  </a:cxn>
                  <a:cxn ang="0">
                    <a:pos x="6398" y="913"/>
                  </a:cxn>
                  <a:cxn ang="0">
                    <a:pos x="6414" y="991"/>
                  </a:cxn>
                </a:cxnLst>
                <a:rect l="0" t="0" r="r" b="b"/>
                <a:pathLst>
                  <a:path w="6416" h="2034">
                    <a:moveTo>
                      <a:pt x="6416" y="1017"/>
                    </a:moveTo>
                    <a:lnTo>
                      <a:pt x="6416" y="1017"/>
                    </a:lnTo>
                    <a:lnTo>
                      <a:pt x="6414" y="1044"/>
                    </a:lnTo>
                    <a:lnTo>
                      <a:pt x="6411" y="1070"/>
                    </a:lnTo>
                    <a:lnTo>
                      <a:pt x="6406" y="1095"/>
                    </a:lnTo>
                    <a:lnTo>
                      <a:pt x="6398" y="1121"/>
                    </a:lnTo>
                    <a:lnTo>
                      <a:pt x="6390" y="1146"/>
                    </a:lnTo>
                    <a:lnTo>
                      <a:pt x="6379" y="1172"/>
                    </a:lnTo>
                    <a:lnTo>
                      <a:pt x="6365" y="1198"/>
                    </a:lnTo>
                    <a:lnTo>
                      <a:pt x="6350" y="1222"/>
                    </a:lnTo>
                    <a:lnTo>
                      <a:pt x="6333" y="1247"/>
                    </a:lnTo>
                    <a:lnTo>
                      <a:pt x="6315" y="1271"/>
                    </a:lnTo>
                    <a:lnTo>
                      <a:pt x="6294" y="1295"/>
                    </a:lnTo>
                    <a:lnTo>
                      <a:pt x="6272" y="1319"/>
                    </a:lnTo>
                    <a:lnTo>
                      <a:pt x="6246" y="1343"/>
                    </a:lnTo>
                    <a:lnTo>
                      <a:pt x="6221" y="1367"/>
                    </a:lnTo>
                    <a:lnTo>
                      <a:pt x="6193" y="1390"/>
                    </a:lnTo>
                    <a:lnTo>
                      <a:pt x="6163" y="1412"/>
                    </a:lnTo>
                    <a:lnTo>
                      <a:pt x="6133" y="1436"/>
                    </a:lnTo>
                    <a:lnTo>
                      <a:pt x="6099" y="1459"/>
                    </a:lnTo>
                    <a:lnTo>
                      <a:pt x="6064" y="1480"/>
                    </a:lnTo>
                    <a:lnTo>
                      <a:pt x="6029" y="1502"/>
                    </a:lnTo>
                    <a:lnTo>
                      <a:pt x="5990" y="1523"/>
                    </a:lnTo>
                    <a:lnTo>
                      <a:pt x="5952" y="1544"/>
                    </a:lnTo>
                    <a:lnTo>
                      <a:pt x="5910" y="1564"/>
                    </a:lnTo>
                    <a:lnTo>
                      <a:pt x="5867" y="1585"/>
                    </a:lnTo>
                    <a:lnTo>
                      <a:pt x="5779" y="1625"/>
                    </a:lnTo>
                    <a:lnTo>
                      <a:pt x="5683" y="1664"/>
                    </a:lnTo>
                    <a:lnTo>
                      <a:pt x="5582" y="1700"/>
                    </a:lnTo>
                    <a:lnTo>
                      <a:pt x="5476" y="1736"/>
                    </a:lnTo>
                    <a:lnTo>
                      <a:pt x="5364" y="1769"/>
                    </a:lnTo>
                    <a:lnTo>
                      <a:pt x="5247" y="1801"/>
                    </a:lnTo>
                    <a:lnTo>
                      <a:pt x="5127" y="1832"/>
                    </a:lnTo>
                    <a:lnTo>
                      <a:pt x="5001" y="1861"/>
                    </a:lnTo>
                    <a:lnTo>
                      <a:pt x="4871" y="1886"/>
                    </a:lnTo>
                    <a:lnTo>
                      <a:pt x="4736" y="1912"/>
                    </a:lnTo>
                    <a:lnTo>
                      <a:pt x="4599" y="1934"/>
                    </a:lnTo>
                    <a:lnTo>
                      <a:pt x="4456" y="1953"/>
                    </a:lnTo>
                    <a:lnTo>
                      <a:pt x="4310" y="1973"/>
                    </a:lnTo>
                    <a:lnTo>
                      <a:pt x="4162" y="1989"/>
                    </a:lnTo>
                    <a:lnTo>
                      <a:pt x="4009" y="2002"/>
                    </a:lnTo>
                    <a:lnTo>
                      <a:pt x="3854" y="2013"/>
                    </a:lnTo>
                    <a:lnTo>
                      <a:pt x="3696" y="2022"/>
                    </a:lnTo>
                    <a:lnTo>
                      <a:pt x="3535" y="2029"/>
                    </a:lnTo>
                    <a:lnTo>
                      <a:pt x="3372" y="2032"/>
                    </a:lnTo>
                    <a:lnTo>
                      <a:pt x="3207" y="2034"/>
                    </a:lnTo>
                    <a:lnTo>
                      <a:pt x="3207" y="2034"/>
                    </a:lnTo>
                    <a:lnTo>
                      <a:pt x="3042" y="2032"/>
                    </a:lnTo>
                    <a:lnTo>
                      <a:pt x="2879" y="2029"/>
                    </a:lnTo>
                    <a:lnTo>
                      <a:pt x="2719" y="2022"/>
                    </a:lnTo>
                    <a:lnTo>
                      <a:pt x="2560" y="2013"/>
                    </a:lnTo>
                    <a:lnTo>
                      <a:pt x="2405" y="2002"/>
                    </a:lnTo>
                    <a:lnTo>
                      <a:pt x="2253" y="1989"/>
                    </a:lnTo>
                    <a:lnTo>
                      <a:pt x="2104" y="1973"/>
                    </a:lnTo>
                    <a:lnTo>
                      <a:pt x="1958" y="1953"/>
                    </a:lnTo>
                    <a:lnTo>
                      <a:pt x="1816" y="1934"/>
                    </a:lnTo>
                    <a:lnTo>
                      <a:pt x="1678" y="1912"/>
                    </a:lnTo>
                    <a:lnTo>
                      <a:pt x="1544" y="1886"/>
                    </a:lnTo>
                    <a:lnTo>
                      <a:pt x="1414" y="1861"/>
                    </a:lnTo>
                    <a:lnTo>
                      <a:pt x="1287" y="1832"/>
                    </a:lnTo>
                    <a:lnTo>
                      <a:pt x="1167" y="1801"/>
                    </a:lnTo>
                    <a:lnTo>
                      <a:pt x="1050" y="1769"/>
                    </a:lnTo>
                    <a:lnTo>
                      <a:pt x="938" y="1736"/>
                    </a:lnTo>
                    <a:lnTo>
                      <a:pt x="833" y="1700"/>
                    </a:lnTo>
                    <a:lnTo>
                      <a:pt x="732" y="1664"/>
                    </a:lnTo>
                    <a:lnTo>
                      <a:pt x="637" y="1625"/>
                    </a:lnTo>
                    <a:lnTo>
                      <a:pt x="548" y="1585"/>
                    </a:lnTo>
                    <a:lnTo>
                      <a:pt x="504" y="1564"/>
                    </a:lnTo>
                    <a:lnTo>
                      <a:pt x="464" y="1544"/>
                    </a:lnTo>
                    <a:lnTo>
                      <a:pt x="424" y="1523"/>
                    </a:lnTo>
                    <a:lnTo>
                      <a:pt x="386" y="1502"/>
                    </a:lnTo>
                    <a:lnTo>
                      <a:pt x="351" y="1480"/>
                    </a:lnTo>
                    <a:lnTo>
                      <a:pt x="315" y="1459"/>
                    </a:lnTo>
                    <a:lnTo>
                      <a:pt x="283" y="1436"/>
                    </a:lnTo>
                    <a:lnTo>
                      <a:pt x="251" y="1412"/>
                    </a:lnTo>
                    <a:lnTo>
                      <a:pt x="223" y="1390"/>
                    </a:lnTo>
                    <a:lnTo>
                      <a:pt x="194" y="1367"/>
                    </a:lnTo>
                    <a:lnTo>
                      <a:pt x="168" y="1343"/>
                    </a:lnTo>
                    <a:lnTo>
                      <a:pt x="144" y="1319"/>
                    </a:lnTo>
                    <a:lnTo>
                      <a:pt x="122" y="1295"/>
                    </a:lnTo>
                    <a:lnTo>
                      <a:pt x="101" y="1271"/>
                    </a:lnTo>
                    <a:lnTo>
                      <a:pt x="82" y="1247"/>
                    </a:lnTo>
                    <a:lnTo>
                      <a:pt x="64" y="1222"/>
                    </a:lnTo>
                    <a:lnTo>
                      <a:pt x="50" y="1198"/>
                    </a:lnTo>
                    <a:lnTo>
                      <a:pt x="37" y="1172"/>
                    </a:lnTo>
                    <a:lnTo>
                      <a:pt x="26" y="1146"/>
                    </a:lnTo>
                    <a:lnTo>
                      <a:pt x="16" y="1121"/>
                    </a:lnTo>
                    <a:lnTo>
                      <a:pt x="10" y="1095"/>
                    </a:lnTo>
                    <a:lnTo>
                      <a:pt x="3" y="1070"/>
                    </a:lnTo>
                    <a:lnTo>
                      <a:pt x="0" y="1044"/>
                    </a:lnTo>
                    <a:lnTo>
                      <a:pt x="0" y="1017"/>
                    </a:lnTo>
                    <a:lnTo>
                      <a:pt x="0" y="1017"/>
                    </a:lnTo>
                    <a:lnTo>
                      <a:pt x="0" y="991"/>
                    </a:lnTo>
                    <a:lnTo>
                      <a:pt x="3" y="964"/>
                    </a:lnTo>
                    <a:lnTo>
                      <a:pt x="10" y="938"/>
                    </a:lnTo>
                    <a:lnTo>
                      <a:pt x="16" y="913"/>
                    </a:lnTo>
                    <a:lnTo>
                      <a:pt x="26" y="887"/>
                    </a:lnTo>
                    <a:lnTo>
                      <a:pt x="37" y="861"/>
                    </a:lnTo>
                    <a:lnTo>
                      <a:pt x="50" y="837"/>
                    </a:lnTo>
                    <a:lnTo>
                      <a:pt x="64" y="812"/>
                    </a:lnTo>
                    <a:lnTo>
                      <a:pt x="82" y="788"/>
                    </a:lnTo>
                    <a:lnTo>
                      <a:pt x="101" y="762"/>
                    </a:lnTo>
                    <a:lnTo>
                      <a:pt x="122" y="738"/>
                    </a:lnTo>
                    <a:lnTo>
                      <a:pt x="144" y="714"/>
                    </a:lnTo>
                    <a:lnTo>
                      <a:pt x="168" y="690"/>
                    </a:lnTo>
                    <a:lnTo>
                      <a:pt x="194" y="668"/>
                    </a:lnTo>
                    <a:lnTo>
                      <a:pt x="223" y="644"/>
                    </a:lnTo>
                    <a:lnTo>
                      <a:pt x="251" y="621"/>
                    </a:lnTo>
                    <a:lnTo>
                      <a:pt x="283" y="599"/>
                    </a:lnTo>
                    <a:lnTo>
                      <a:pt x="315" y="576"/>
                    </a:lnTo>
                    <a:lnTo>
                      <a:pt x="351" y="554"/>
                    </a:lnTo>
                    <a:lnTo>
                      <a:pt x="386" y="532"/>
                    </a:lnTo>
                    <a:lnTo>
                      <a:pt x="424" y="511"/>
                    </a:lnTo>
                    <a:lnTo>
                      <a:pt x="464" y="490"/>
                    </a:lnTo>
                    <a:lnTo>
                      <a:pt x="504" y="469"/>
                    </a:lnTo>
                    <a:lnTo>
                      <a:pt x="548" y="448"/>
                    </a:lnTo>
                    <a:lnTo>
                      <a:pt x="637" y="408"/>
                    </a:lnTo>
                    <a:lnTo>
                      <a:pt x="732" y="370"/>
                    </a:lnTo>
                    <a:lnTo>
                      <a:pt x="833" y="333"/>
                    </a:lnTo>
                    <a:lnTo>
                      <a:pt x="938" y="298"/>
                    </a:lnTo>
                    <a:lnTo>
                      <a:pt x="1050" y="264"/>
                    </a:lnTo>
                    <a:lnTo>
                      <a:pt x="1167" y="232"/>
                    </a:lnTo>
                    <a:lnTo>
                      <a:pt x="1287" y="202"/>
                    </a:lnTo>
                    <a:lnTo>
                      <a:pt x="1414" y="173"/>
                    </a:lnTo>
                    <a:lnTo>
                      <a:pt x="1544" y="147"/>
                    </a:lnTo>
                    <a:lnTo>
                      <a:pt x="1678" y="123"/>
                    </a:lnTo>
                    <a:lnTo>
                      <a:pt x="1816" y="101"/>
                    </a:lnTo>
                    <a:lnTo>
                      <a:pt x="1958" y="80"/>
                    </a:lnTo>
                    <a:lnTo>
                      <a:pt x="2104" y="62"/>
                    </a:lnTo>
                    <a:lnTo>
                      <a:pt x="2253" y="46"/>
                    </a:lnTo>
                    <a:lnTo>
                      <a:pt x="2405" y="32"/>
                    </a:lnTo>
                    <a:lnTo>
                      <a:pt x="2560" y="21"/>
                    </a:lnTo>
                    <a:lnTo>
                      <a:pt x="2719" y="11"/>
                    </a:lnTo>
                    <a:lnTo>
                      <a:pt x="2879" y="5"/>
                    </a:lnTo>
                    <a:lnTo>
                      <a:pt x="3042" y="2"/>
                    </a:lnTo>
                    <a:lnTo>
                      <a:pt x="3207" y="0"/>
                    </a:lnTo>
                    <a:lnTo>
                      <a:pt x="3207" y="0"/>
                    </a:lnTo>
                    <a:lnTo>
                      <a:pt x="3372" y="2"/>
                    </a:lnTo>
                    <a:lnTo>
                      <a:pt x="3535" y="5"/>
                    </a:lnTo>
                    <a:lnTo>
                      <a:pt x="3696" y="11"/>
                    </a:lnTo>
                    <a:lnTo>
                      <a:pt x="3854" y="21"/>
                    </a:lnTo>
                    <a:lnTo>
                      <a:pt x="4009" y="32"/>
                    </a:lnTo>
                    <a:lnTo>
                      <a:pt x="4162" y="46"/>
                    </a:lnTo>
                    <a:lnTo>
                      <a:pt x="4310" y="62"/>
                    </a:lnTo>
                    <a:lnTo>
                      <a:pt x="4456" y="80"/>
                    </a:lnTo>
                    <a:lnTo>
                      <a:pt x="4599" y="101"/>
                    </a:lnTo>
                    <a:lnTo>
                      <a:pt x="4736" y="123"/>
                    </a:lnTo>
                    <a:lnTo>
                      <a:pt x="4871" y="147"/>
                    </a:lnTo>
                    <a:lnTo>
                      <a:pt x="5001" y="173"/>
                    </a:lnTo>
                    <a:lnTo>
                      <a:pt x="5127" y="202"/>
                    </a:lnTo>
                    <a:lnTo>
                      <a:pt x="5247" y="232"/>
                    </a:lnTo>
                    <a:lnTo>
                      <a:pt x="5364" y="264"/>
                    </a:lnTo>
                    <a:lnTo>
                      <a:pt x="5476" y="298"/>
                    </a:lnTo>
                    <a:lnTo>
                      <a:pt x="5582" y="333"/>
                    </a:lnTo>
                    <a:lnTo>
                      <a:pt x="5683" y="370"/>
                    </a:lnTo>
                    <a:lnTo>
                      <a:pt x="5779" y="408"/>
                    </a:lnTo>
                    <a:lnTo>
                      <a:pt x="5867" y="448"/>
                    </a:lnTo>
                    <a:lnTo>
                      <a:pt x="5910" y="469"/>
                    </a:lnTo>
                    <a:lnTo>
                      <a:pt x="5952" y="490"/>
                    </a:lnTo>
                    <a:lnTo>
                      <a:pt x="5990" y="511"/>
                    </a:lnTo>
                    <a:lnTo>
                      <a:pt x="6029" y="532"/>
                    </a:lnTo>
                    <a:lnTo>
                      <a:pt x="6064" y="554"/>
                    </a:lnTo>
                    <a:lnTo>
                      <a:pt x="6099" y="576"/>
                    </a:lnTo>
                    <a:lnTo>
                      <a:pt x="6133" y="599"/>
                    </a:lnTo>
                    <a:lnTo>
                      <a:pt x="6163" y="621"/>
                    </a:lnTo>
                    <a:lnTo>
                      <a:pt x="6193" y="644"/>
                    </a:lnTo>
                    <a:lnTo>
                      <a:pt x="6221" y="668"/>
                    </a:lnTo>
                    <a:lnTo>
                      <a:pt x="6246" y="690"/>
                    </a:lnTo>
                    <a:lnTo>
                      <a:pt x="6272" y="714"/>
                    </a:lnTo>
                    <a:lnTo>
                      <a:pt x="6294" y="738"/>
                    </a:lnTo>
                    <a:lnTo>
                      <a:pt x="6315" y="762"/>
                    </a:lnTo>
                    <a:lnTo>
                      <a:pt x="6333" y="788"/>
                    </a:lnTo>
                    <a:lnTo>
                      <a:pt x="6350" y="812"/>
                    </a:lnTo>
                    <a:lnTo>
                      <a:pt x="6365" y="837"/>
                    </a:lnTo>
                    <a:lnTo>
                      <a:pt x="6379" y="861"/>
                    </a:lnTo>
                    <a:lnTo>
                      <a:pt x="6390" y="887"/>
                    </a:lnTo>
                    <a:lnTo>
                      <a:pt x="6398" y="913"/>
                    </a:lnTo>
                    <a:lnTo>
                      <a:pt x="6406" y="938"/>
                    </a:lnTo>
                    <a:lnTo>
                      <a:pt x="6411" y="964"/>
                    </a:lnTo>
                    <a:lnTo>
                      <a:pt x="6414" y="991"/>
                    </a:lnTo>
                    <a:lnTo>
                      <a:pt x="6416" y="1017"/>
                    </a:lnTo>
                    <a:lnTo>
                      <a:pt x="6416" y="1017"/>
                    </a:lnTo>
                    <a:close/>
                  </a:path>
                </a:pathLst>
              </a:custGeom>
              <a:gradFill flip="none" rotWithShape="1">
                <a:gsLst>
                  <a:gs pos="26000">
                    <a:schemeClr val="accent6">
                      <a:lumMod val="20000"/>
                      <a:lumOff val="80000"/>
                    </a:schemeClr>
                  </a:gs>
                  <a:gs pos="100000">
                    <a:schemeClr val="accent6"/>
                  </a:gs>
                </a:gsLst>
                <a:lin ang="1440000" scaled="0"/>
                <a:tileRect/>
              </a:gradFill>
              <a:ln w="3175">
                <a:noFill/>
                <a:round/>
                <a:headEnd/>
                <a:tailEnd/>
              </a:ln>
              <a:effectLst/>
            </p:spPr>
            <p:txBody>
              <a:bodyPr lIns="18288" tIns="9144" rIns="18288" bIns="9144" anchor="ctr"/>
              <a:lstStyle/>
              <a:p>
                <a:pPr algn="ctr">
                  <a:lnSpc>
                    <a:spcPct val="85000"/>
                  </a:lnSpc>
                  <a:spcBef>
                    <a:spcPct val="20000"/>
                  </a:spcBef>
                  <a:defRPr/>
                </a:pPr>
                <a:endParaRPr lang="en-US" sz="28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Narrow" pitchFamily="112" charset="0"/>
                </a:endParaRPr>
              </a:p>
            </p:txBody>
          </p:sp>
        </p:grpSp>
        <p:sp>
          <p:nvSpPr>
            <p:cNvPr id="16" name="Freeform 15">
              <a:extLst>
                <a:ext uri="{FF2B5EF4-FFF2-40B4-BE49-F238E27FC236}">
                  <a16:creationId xmlns:a16="http://schemas.microsoft.com/office/drawing/2014/main" id="{C254D3DB-3697-B347-B9F5-1B39B4F42F33}"/>
                </a:ext>
              </a:extLst>
            </p:cNvPr>
            <p:cNvSpPr>
              <a:spLocks/>
            </p:cNvSpPr>
            <p:nvPr/>
          </p:nvSpPr>
          <p:spPr bwMode="auto">
            <a:xfrm>
              <a:off x="2103658" y="615933"/>
              <a:ext cx="3273779" cy="1023467"/>
            </a:xfrm>
            <a:custGeom>
              <a:avLst/>
              <a:gdLst/>
              <a:ahLst/>
              <a:cxnLst>
                <a:cxn ang="0">
                  <a:pos x="1196" y="8"/>
                </a:cxn>
                <a:cxn ang="0">
                  <a:pos x="660" y="76"/>
                </a:cxn>
                <a:cxn ang="0">
                  <a:pos x="438" y="128"/>
                </a:cxn>
                <a:cxn ang="0">
                  <a:pos x="256" y="194"/>
                </a:cxn>
                <a:cxn ang="0">
                  <a:pos x="118" y="268"/>
                </a:cxn>
                <a:cxn ang="0">
                  <a:pos x="30" y="352"/>
                </a:cxn>
                <a:cxn ang="0">
                  <a:pos x="0" y="440"/>
                </a:cxn>
                <a:cxn ang="0">
                  <a:pos x="16" y="504"/>
                </a:cxn>
                <a:cxn ang="0">
                  <a:pos x="84" y="586"/>
                </a:cxn>
                <a:cxn ang="0">
                  <a:pos x="202" y="660"/>
                </a:cxn>
                <a:cxn ang="0">
                  <a:pos x="364" y="728"/>
                </a:cxn>
                <a:cxn ang="0">
                  <a:pos x="618" y="796"/>
                </a:cxn>
                <a:cxn ang="0">
                  <a:pos x="1124" y="866"/>
                </a:cxn>
                <a:cxn ang="0">
                  <a:pos x="1376" y="680"/>
                </a:cxn>
                <a:cxn ang="0">
                  <a:pos x="1112" y="662"/>
                </a:cxn>
                <a:cxn ang="0">
                  <a:pos x="780" y="614"/>
                </a:cxn>
                <a:cxn ang="0">
                  <a:pos x="520" y="546"/>
                </a:cxn>
                <a:cxn ang="0">
                  <a:pos x="420" y="496"/>
                </a:cxn>
                <a:cxn ang="0">
                  <a:pos x="384" y="452"/>
                </a:cxn>
                <a:cxn ang="0">
                  <a:pos x="390" y="416"/>
                </a:cxn>
                <a:cxn ang="0">
                  <a:pos x="442" y="368"/>
                </a:cxn>
                <a:cxn ang="0">
                  <a:pos x="600" y="306"/>
                </a:cxn>
                <a:cxn ang="0">
                  <a:pos x="918" y="240"/>
                </a:cxn>
                <a:cxn ang="0">
                  <a:pos x="1300" y="202"/>
                </a:cxn>
                <a:cxn ang="0">
                  <a:pos x="1594" y="200"/>
                </a:cxn>
                <a:cxn ang="0">
                  <a:pos x="1984" y="228"/>
                </a:cxn>
                <a:cxn ang="0">
                  <a:pos x="2324" y="288"/>
                </a:cxn>
                <a:cxn ang="0">
                  <a:pos x="2532" y="358"/>
                </a:cxn>
                <a:cxn ang="0">
                  <a:pos x="2596" y="404"/>
                </a:cxn>
                <a:cxn ang="0">
                  <a:pos x="2610" y="440"/>
                </a:cxn>
                <a:cxn ang="0">
                  <a:pos x="2590" y="482"/>
                </a:cxn>
                <a:cxn ang="0">
                  <a:pos x="2494" y="538"/>
                </a:cxn>
                <a:cxn ang="0">
                  <a:pos x="2268" y="604"/>
                </a:cxn>
                <a:cxn ang="0">
                  <a:pos x="1970" y="654"/>
                </a:cxn>
                <a:cxn ang="0">
                  <a:pos x="1724" y="672"/>
                </a:cxn>
                <a:cxn ang="0">
                  <a:pos x="1722" y="874"/>
                </a:cxn>
                <a:cxn ang="0">
                  <a:pos x="2106" y="842"/>
                </a:cxn>
                <a:cxn ang="0">
                  <a:pos x="2538" y="756"/>
                </a:cxn>
                <a:cxn ang="0">
                  <a:pos x="2746" y="682"/>
                </a:cxn>
                <a:cxn ang="0">
                  <a:pos x="2872" y="614"/>
                </a:cxn>
                <a:cxn ang="0">
                  <a:pos x="2956" y="540"/>
                </a:cxn>
                <a:cxn ang="0">
                  <a:pos x="2992" y="460"/>
                </a:cxn>
                <a:cxn ang="0">
                  <a:pos x="2986" y="396"/>
                </a:cxn>
                <a:cxn ang="0">
                  <a:pos x="2926" y="310"/>
                </a:cxn>
                <a:cxn ang="0">
                  <a:pos x="2814" y="230"/>
                </a:cxn>
                <a:cxn ang="0">
                  <a:pos x="2652" y="160"/>
                </a:cxn>
                <a:cxn ang="0">
                  <a:pos x="2448" y="100"/>
                </a:cxn>
                <a:cxn ang="0">
                  <a:pos x="2080" y="34"/>
                </a:cxn>
                <a:cxn ang="0">
                  <a:pos x="1496" y="0"/>
                </a:cxn>
              </a:cxnLst>
              <a:rect l="0" t="0" r="r" b="b"/>
              <a:pathLst>
                <a:path w="2994" h="936">
                  <a:moveTo>
                    <a:pt x="1496" y="0"/>
                  </a:moveTo>
                  <a:lnTo>
                    <a:pt x="1496" y="0"/>
                  </a:lnTo>
                  <a:lnTo>
                    <a:pt x="1344" y="2"/>
                  </a:lnTo>
                  <a:lnTo>
                    <a:pt x="1196" y="8"/>
                  </a:lnTo>
                  <a:lnTo>
                    <a:pt x="1052" y="20"/>
                  </a:lnTo>
                  <a:lnTo>
                    <a:pt x="914" y="34"/>
                  </a:lnTo>
                  <a:lnTo>
                    <a:pt x="784" y="54"/>
                  </a:lnTo>
                  <a:lnTo>
                    <a:pt x="660" y="76"/>
                  </a:lnTo>
                  <a:lnTo>
                    <a:pt x="602" y="88"/>
                  </a:lnTo>
                  <a:lnTo>
                    <a:pt x="544" y="100"/>
                  </a:lnTo>
                  <a:lnTo>
                    <a:pt x="490" y="114"/>
                  </a:lnTo>
                  <a:lnTo>
                    <a:pt x="438" y="128"/>
                  </a:lnTo>
                  <a:lnTo>
                    <a:pt x="388" y="144"/>
                  </a:lnTo>
                  <a:lnTo>
                    <a:pt x="342" y="160"/>
                  </a:lnTo>
                  <a:lnTo>
                    <a:pt x="298" y="176"/>
                  </a:lnTo>
                  <a:lnTo>
                    <a:pt x="256" y="194"/>
                  </a:lnTo>
                  <a:lnTo>
                    <a:pt x="216" y="212"/>
                  </a:lnTo>
                  <a:lnTo>
                    <a:pt x="180" y="230"/>
                  </a:lnTo>
                  <a:lnTo>
                    <a:pt x="148" y="250"/>
                  </a:lnTo>
                  <a:lnTo>
                    <a:pt x="118" y="268"/>
                  </a:lnTo>
                  <a:lnTo>
                    <a:pt x="90" y="288"/>
                  </a:lnTo>
                  <a:lnTo>
                    <a:pt x="66" y="310"/>
                  </a:lnTo>
                  <a:lnTo>
                    <a:pt x="46" y="330"/>
                  </a:lnTo>
                  <a:lnTo>
                    <a:pt x="30" y="352"/>
                  </a:lnTo>
                  <a:lnTo>
                    <a:pt x="16" y="374"/>
                  </a:lnTo>
                  <a:lnTo>
                    <a:pt x="8" y="396"/>
                  </a:lnTo>
                  <a:lnTo>
                    <a:pt x="2" y="418"/>
                  </a:lnTo>
                  <a:lnTo>
                    <a:pt x="0" y="440"/>
                  </a:lnTo>
                  <a:lnTo>
                    <a:pt x="0" y="440"/>
                  </a:lnTo>
                  <a:lnTo>
                    <a:pt x="2" y="462"/>
                  </a:lnTo>
                  <a:lnTo>
                    <a:pt x="6" y="484"/>
                  </a:lnTo>
                  <a:lnTo>
                    <a:pt x="16" y="504"/>
                  </a:lnTo>
                  <a:lnTo>
                    <a:pt x="28" y="526"/>
                  </a:lnTo>
                  <a:lnTo>
                    <a:pt x="44" y="546"/>
                  </a:lnTo>
                  <a:lnTo>
                    <a:pt x="62" y="566"/>
                  </a:lnTo>
                  <a:lnTo>
                    <a:pt x="84" y="586"/>
                  </a:lnTo>
                  <a:lnTo>
                    <a:pt x="110" y="606"/>
                  </a:lnTo>
                  <a:lnTo>
                    <a:pt x="138" y="624"/>
                  </a:lnTo>
                  <a:lnTo>
                    <a:pt x="168" y="642"/>
                  </a:lnTo>
                  <a:lnTo>
                    <a:pt x="202" y="660"/>
                  </a:lnTo>
                  <a:lnTo>
                    <a:pt x="238" y="678"/>
                  </a:lnTo>
                  <a:lnTo>
                    <a:pt x="278" y="696"/>
                  </a:lnTo>
                  <a:lnTo>
                    <a:pt x="320" y="712"/>
                  </a:lnTo>
                  <a:lnTo>
                    <a:pt x="364" y="728"/>
                  </a:lnTo>
                  <a:lnTo>
                    <a:pt x="410" y="742"/>
                  </a:lnTo>
                  <a:lnTo>
                    <a:pt x="460" y="756"/>
                  </a:lnTo>
                  <a:lnTo>
                    <a:pt x="510" y="770"/>
                  </a:lnTo>
                  <a:lnTo>
                    <a:pt x="618" y="796"/>
                  </a:lnTo>
                  <a:lnTo>
                    <a:pt x="734" y="818"/>
                  </a:lnTo>
                  <a:lnTo>
                    <a:pt x="858" y="838"/>
                  </a:lnTo>
                  <a:lnTo>
                    <a:pt x="988" y="854"/>
                  </a:lnTo>
                  <a:lnTo>
                    <a:pt x="1124" y="866"/>
                  </a:lnTo>
                  <a:lnTo>
                    <a:pt x="1264" y="874"/>
                  </a:lnTo>
                  <a:lnTo>
                    <a:pt x="1410" y="880"/>
                  </a:lnTo>
                  <a:lnTo>
                    <a:pt x="1116" y="772"/>
                  </a:lnTo>
                  <a:lnTo>
                    <a:pt x="1376" y="680"/>
                  </a:lnTo>
                  <a:lnTo>
                    <a:pt x="1376" y="680"/>
                  </a:lnTo>
                  <a:lnTo>
                    <a:pt x="1288" y="676"/>
                  </a:lnTo>
                  <a:lnTo>
                    <a:pt x="1200" y="670"/>
                  </a:lnTo>
                  <a:lnTo>
                    <a:pt x="1112" y="662"/>
                  </a:lnTo>
                  <a:lnTo>
                    <a:pt x="1026" y="652"/>
                  </a:lnTo>
                  <a:lnTo>
                    <a:pt x="940" y="642"/>
                  </a:lnTo>
                  <a:lnTo>
                    <a:pt x="858" y="628"/>
                  </a:lnTo>
                  <a:lnTo>
                    <a:pt x="780" y="614"/>
                  </a:lnTo>
                  <a:lnTo>
                    <a:pt x="706" y="600"/>
                  </a:lnTo>
                  <a:lnTo>
                    <a:pt x="638" y="582"/>
                  </a:lnTo>
                  <a:lnTo>
                    <a:pt x="576" y="564"/>
                  </a:lnTo>
                  <a:lnTo>
                    <a:pt x="520" y="546"/>
                  </a:lnTo>
                  <a:lnTo>
                    <a:pt x="474" y="526"/>
                  </a:lnTo>
                  <a:lnTo>
                    <a:pt x="452" y="516"/>
                  </a:lnTo>
                  <a:lnTo>
                    <a:pt x="436" y="506"/>
                  </a:lnTo>
                  <a:lnTo>
                    <a:pt x="420" y="496"/>
                  </a:lnTo>
                  <a:lnTo>
                    <a:pt x="406" y="484"/>
                  </a:lnTo>
                  <a:lnTo>
                    <a:pt x="396" y="474"/>
                  </a:lnTo>
                  <a:lnTo>
                    <a:pt x="390" y="462"/>
                  </a:lnTo>
                  <a:lnTo>
                    <a:pt x="384" y="452"/>
                  </a:lnTo>
                  <a:lnTo>
                    <a:pt x="384" y="440"/>
                  </a:lnTo>
                  <a:lnTo>
                    <a:pt x="384" y="440"/>
                  </a:lnTo>
                  <a:lnTo>
                    <a:pt x="384" y="428"/>
                  </a:lnTo>
                  <a:lnTo>
                    <a:pt x="390" y="416"/>
                  </a:lnTo>
                  <a:lnTo>
                    <a:pt x="398" y="404"/>
                  </a:lnTo>
                  <a:lnTo>
                    <a:pt x="410" y="392"/>
                  </a:lnTo>
                  <a:lnTo>
                    <a:pt x="424" y="380"/>
                  </a:lnTo>
                  <a:lnTo>
                    <a:pt x="442" y="368"/>
                  </a:lnTo>
                  <a:lnTo>
                    <a:pt x="462" y="358"/>
                  </a:lnTo>
                  <a:lnTo>
                    <a:pt x="484" y="346"/>
                  </a:lnTo>
                  <a:lnTo>
                    <a:pt x="538" y="326"/>
                  </a:lnTo>
                  <a:lnTo>
                    <a:pt x="600" y="306"/>
                  </a:lnTo>
                  <a:lnTo>
                    <a:pt x="670" y="288"/>
                  </a:lnTo>
                  <a:lnTo>
                    <a:pt x="746" y="270"/>
                  </a:lnTo>
                  <a:lnTo>
                    <a:pt x="830" y="254"/>
                  </a:lnTo>
                  <a:lnTo>
                    <a:pt x="918" y="240"/>
                  </a:lnTo>
                  <a:lnTo>
                    <a:pt x="1010" y="228"/>
                  </a:lnTo>
                  <a:lnTo>
                    <a:pt x="1104" y="218"/>
                  </a:lnTo>
                  <a:lnTo>
                    <a:pt x="1202" y="208"/>
                  </a:lnTo>
                  <a:lnTo>
                    <a:pt x="1300" y="202"/>
                  </a:lnTo>
                  <a:lnTo>
                    <a:pt x="1400" y="200"/>
                  </a:lnTo>
                  <a:lnTo>
                    <a:pt x="1496" y="198"/>
                  </a:lnTo>
                  <a:lnTo>
                    <a:pt x="1496" y="198"/>
                  </a:lnTo>
                  <a:lnTo>
                    <a:pt x="1594" y="200"/>
                  </a:lnTo>
                  <a:lnTo>
                    <a:pt x="1694" y="202"/>
                  </a:lnTo>
                  <a:lnTo>
                    <a:pt x="1792" y="208"/>
                  </a:lnTo>
                  <a:lnTo>
                    <a:pt x="1890" y="218"/>
                  </a:lnTo>
                  <a:lnTo>
                    <a:pt x="1984" y="228"/>
                  </a:lnTo>
                  <a:lnTo>
                    <a:pt x="2076" y="240"/>
                  </a:lnTo>
                  <a:lnTo>
                    <a:pt x="2164" y="254"/>
                  </a:lnTo>
                  <a:lnTo>
                    <a:pt x="2248" y="270"/>
                  </a:lnTo>
                  <a:lnTo>
                    <a:pt x="2324" y="288"/>
                  </a:lnTo>
                  <a:lnTo>
                    <a:pt x="2394" y="306"/>
                  </a:lnTo>
                  <a:lnTo>
                    <a:pt x="2456" y="326"/>
                  </a:lnTo>
                  <a:lnTo>
                    <a:pt x="2510" y="346"/>
                  </a:lnTo>
                  <a:lnTo>
                    <a:pt x="2532" y="358"/>
                  </a:lnTo>
                  <a:lnTo>
                    <a:pt x="2552" y="368"/>
                  </a:lnTo>
                  <a:lnTo>
                    <a:pt x="2570" y="380"/>
                  </a:lnTo>
                  <a:lnTo>
                    <a:pt x="2584" y="392"/>
                  </a:lnTo>
                  <a:lnTo>
                    <a:pt x="2596" y="404"/>
                  </a:lnTo>
                  <a:lnTo>
                    <a:pt x="2604" y="416"/>
                  </a:lnTo>
                  <a:lnTo>
                    <a:pt x="2608" y="428"/>
                  </a:lnTo>
                  <a:lnTo>
                    <a:pt x="2610" y="440"/>
                  </a:lnTo>
                  <a:lnTo>
                    <a:pt x="2610" y="440"/>
                  </a:lnTo>
                  <a:lnTo>
                    <a:pt x="2610" y="450"/>
                  </a:lnTo>
                  <a:lnTo>
                    <a:pt x="2606" y="460"/>
                  </a:lnTo>
                  <a:lnTo>
                    <a:pt x="2600" y="470"/>
                  </a:lnTo>
                  <a:lnTo>
                    <a:pt x="2590" y="482"/>
                  </a:lnTo>
                  <a:lnTo>
                    <a:pt x="2580" y="492"/>
                  </a:lnTo>
                  <a:lnTo>
                    <a:pt x="2566" y="500"/>
                  </a:lnTo>
                  <a:lnTo>
                    <a:pt x="2534" y="520"/>
                  </a:lnTo>
                  <a:lnTo>
                    <a:pt x="2494" y="538"/>
                  </a:lnTo>
                  <a:lnTo>
                    <a:pt x="2446" y="556"/>
                  </a:lnTo>
                  <a:lnTo>
                    <a:pt x="2392" y="574"/>
                  </a:lnTo>
                  <a:lnTo>
                    <a:pt x="2332" y="590"/>
                  </a:lnTo>
                  <a:lnTo>
                    <a:pt x="2268" y="604"/>
                  </a:lnTo>
                  <a:lnTo>
                    <a:pt x="2198" y="618"/>
                  </a:lnTo>
                  <a:lnTo>
                    <a:pt x="2124" y="632"/>
                  </a:lnTo>
                  <a:lnTo>
                    <a:pt x="2048" y="642"/>
                  </a:lnTo>
                  <a:lnTo>
                    <a:pt x="1970" y="654"/>
                  </a:lnTo>
                  <a:lnTo>
                    <a:pt x="1888" y="662"/>
                  </a:lnTo>
                  <a:lnTo>
                    <a:pt x="1808" y="670"/>
                  </a:lnTo>
                  <a:lnTo>
                    <a:pt x="1724" y="674"/>
                  </a:lnTo>
                  <a:lnTo>
                    <a:pt x="1724" y="672"/>
                  </a:lnTo>
                  <a:lnTo>
                    <a:pt x="1726" y="604"/>
                  </a:lnTo>
                  <a:lnTo>
                    <a:pt x="1262" y="770"/>
                  </a:lnTo>
                  <a:lnTo>
                    <a:pt x="1722" y="936"/>
                  </a:lnTo>
                  <a:lnTo>
                    <a:pt x="1722" y="874"/>
                  </a:lnTo>
                  <a:lnTo>
                    <a:pt x="1722" y="874"/>
                  </a:lnTo>
                  <a:lnTo>
                    <a:pt x="1856" y="868"/>
                  </a:lnTo>
                  <a:lnTo>
                    <a:pt x="1984" y="856"/>
                  </a:lnTo>
                  <a:lnTo>
                    <a:pt x="2106" y="842"/>
                  </a:lnTo>
                  <a:lnTo>
                    <a:pt x="2224" y="824"/>
                  </a:lnTo>
                  <a:lnTo>
                    <a:pt x="2336" y="804"/>
                  </a:lnTo>
                  <a:lnTo>
                    <a:pt x="2440" y="782"/>
                  </a:lnTo>
                  <a:lnTo>
                    <a:pt x="2538" y="756"/>
                  </a:lnTo>
                  <a:lnTo>
                    <a:pt x="2628" y="728"/>
                  </a:lnTo>
                  <a:lnTo>
                    <a:pt x="2670" y="714"/>
                  </a:lnTo>
                  <a:lnTo>
                    <a:pt x="2710" y="698"/>
                  </a:lnTo>
                  <a:lnTo>
                    <a:pt x="2746" y="682"/>
                  </a:lnTo>
                  <a:lnTo>
                    <a:pt x="2782" y="666"/>
                  </a:lnTo>
                  <a:lnTo>
                    <a:pt x="2814" y="650"/>
                  </a:lnTo>
                  <a:lnTo>
                    <a:pt x="2844" y="632"/>
                  </a:lnTo>
                  <a:lnTo>
                    <a:pt x="2872" y="614"/>
                  </a:lnTo>
                  <a:lnTo>
                    <a:pt x="2896" y="596"/>
                  </a:lnTo>
                  <a:lnTo>
                    <a:pt x="2920" y="578"/>
                  </a:lnTo>
                  <a:lnTo>
                    <a:pt x="2938" y="560"/>
                  </a:lnTo>
                  <a:lnTo>
                    <a:pt x="2956" y="540"/>
                  </a:lnTo>
                  <a:lnTo>
                    <a:pt x="2970" y="520"/>
                  </a:lnTo>
                  <a:lnTo>
                    <a:pt x="2980" y="500"/>
                  </a:lnTo>
                  <a:lnTo>
                    <a:pt x="2988" y="480"/>
                  </a:lnTo>
                  <a:lnTo>
                    <a:pt x="2992" y="460"/>
                  </a:lnTo>
                  <a:lnTo>
                    <a:pt x="2994" y="440"/>
                  </a:lnTo>
                  <a:lnTo>
                    <a:pt x="2994" y="440"/>
                  </a:lnTo>
                  <a:lnTo>
                    <a:pt x="2992" y="418"/>
                  </a:lnTo>
                  <a:lnTo>
                    <a:pt x="2986" y="396"/>
                  </a:lnTo>
                  <a:lnTo>
                    <a:pt x="2978" y="374"/>
                  </a:lnTo>
                  <a:lnTo>
                    <a:pt x="2964" y="352"/>
                  </a:lnTo>
                  <a:lnTo>
                    <a:pt x="2948" y="330"/>
                  </a:lnTo>
                  <a:lnTo>
                    <a:pt x="2926" y="310"/>
                  </a:lnTo>
                  <a:lnTo>
                    <a:pt x="2904" y="288"/>
                  </a:lnTo>
                  <a:lnTo>
                    <a:pt x="2876" y="268"/>
                  </a:lnTo>
                  <a:lnTo>
                    <a:pt x="2846" y="250"/>
                  </a:lnTo>
                  <a:lnTo>
                    <a:pt x="2814" y="230"/>
                  </a:lnTo>
                  <a:lnTo>
                    <a:pt x="2778" y="212"/>
                  </a:lnTo>
                  <a:lnTo>
                    <a:pt x="2738" y="194"/>
                  </a:lnTo>
                  <a:lnTo>
                    <a:pt x="2696" y="176"/>
                  </a:lnTo>
                  <a:lnTo>
                    <a:pt x="2652" y="160"/>
                  </a:lnTo>
                  <a:lnTo>
                    <a:pt x="2604" y="144"/>
                  </a:lnTo>
                  <a:lnTo>
                    <a:pt x="2556" y="128"/>
                  </a:lnTo>
                  <a:lnTo>
                    <a:pt x="2504" y="114"/>
                  </a:lnTo>
                  <a:lnTo>
                    <a:pt x="2448" y="100"/>
                  </a:lnTo>
                  <a:lnTo>
                    <a:pt x="2392" y="88"/>
                  </a:lnTo>
                  <a:lnTo>
                    <a:pt x="2334" y="76"/>
                  </a:lnTo>
                  <a:lnTo>
                    <a:pt x="2210" y="54"/>
                  </a:lnTo>
                  <a:lnTo>
                    <a:pt x="2080" y="34"/>
                  </a:lnTo>
                  <a:lnTo>
                    <a:pt x="1942" y="20"/>
                  </a:lnTo>
                  <a:lnTo>
                    <a:pt x="1798" y="8"/>
                  </a:lnTo>
                  <a:lnTo>
                    <a:pt x="1650" y="2"/>
                  </a:lnTo>
                  <a:lnTo>
                    <a:pt x="1496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3200" dirty="0"/>
            </a:p>
          </p:txBody>
        </p:sp>
      </p:grpSp>
      <p:grpSp>
        <p:nvGrpSpPr>
          <p:cNvPr id="19" name="Group 62">
            <a:extLst>
              <a:ext uri="{FF2B5EF4-FFF2-40B4-BE49-F238E27FC236}">
                <a16:creationId xmlns:a16="http://schemas.microsoft.com/office/drawing/2014/main" id="{04E71210-ED4B-0F44-BCE6-765A5565CFDA}"/>
              </a:ext>
            </a:extLst>
          </p:cNvPr>
          <p:cNvGrpSpPr/>
          <p:nvPr userDrawn="1"/>
        </p:nvGrpSpPr>
        <p:grpSpPr>
          <a:xfrm>
            <a:off x="3628800" y="5169397"/>
            <a:ext cx="2812919" cy="762064"/>
            <a:chOff x="1828800" y="447153"/>
            <a:chExt cx="3823494" cy="1381126"/>
          </a:xfrm>
        </p:grpSpPr>
        <p:grpSp>
          <p:nvGrpSpPr>
            <p:cNvPr id="20" name="Group 38">
              <a:extLst>
                <a:ext uri="{FF2B5EF4-FFF2-40B4-BE49-F238E27FC236}">
                  <a16:creationId xmlns:a16="http://schemas.microsoft.com/office/drawing/2014/main" id="{45DD20C3-0A68-3F4E-91EA-701EF2B792F9}"/>
                </a:ext>
              </a:extLst>
            </p:cNvPr>
            <p:cNvGrpSpPr/>
            <p:nvPr/>
          </p:nvGrpSpPr>
          <p:grpSpPr>
            <a:xfrm>
              <a:off x="1828800" y="447153"/>
              <a:ext cx="3823494" cy="1381126"/>
              <a:chOff x="1295400" y="381000"/>
              <a:chExt cx="5092700" cy="1676400"/>
            </a:xfrm>
          </p:grpSpPr>
          <p:sp>
            <p:nvSpPr>
              <p:cNvPr id="22" name="Freeform 5">
                <a:extLst>
                  <a:ext uri="{FF2B5EF4-FFF2-40B4-BE49-F238E27FC236}">
                    <a16:creationId xmlns:a16="http://schemas.microsoft.com/office/drawing/2014/main" id="{7A55FCF6-6F06-A944-A3D0-33493957194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95400" y="1181100"/>
                <a:ext cx="5092700" cy="876300"/>
              </a:xfrm>
              <a:custGeom>
                <a:avLst/>
                <a:gdLst/>
                <a:ahLst/>
                <a:cxnLst>
                  <a:cxn ang="0">
                    <a:pos x="0" y="112"/>
                  </a:cxn>
                  <a:cxn ang="0">
                    <a:pos x="16" y="189"/>
                  </a:cxn>
                  <a:cxn ang="0">
                    <a:pos x="50" y="266"/>
                  </a:cxn>
                  <a:cxn ang="0">
                    <a:pos x="101" y="339"/>
                  </a:cxn>
                  <a:cxn ang="0">
                    <a:pos x="168" y="411"/>
                  </a:cxn>
                  <a:cxn ang="0">
                    <a:pos x="251" y="482"/>
                  </a:cxn>
                  <a:cxn ang="0">
                    <a:pos x="351" y="549"/>
                  </a:cxn>
                  <a:cxn ang="0">
                    <a:pos x="464" y="613"/>
                  </a:cxn>
                  <a:cxn ang="0">
                    <a:pos x="637" y="695"/>
                  </a:cxn>
                  <a:cxn ang="0">
                    <a:pos x="938" y="805"/>
                  </a:cxn>
                  <a:cxn ang="0">
                    <a:pos x="1287" y="900"/>
                  </a:cxn>
                  <a:cxn ang="0">
                    <a:pos x="1678" y="980"/>
                  </a:cxn>
                  <a:cxn ang="0">
                    <a:pos x="2104" y="1041"/>
                  </a:cxn>
                  <a:cxn ang="0">
                    <a:pos x="2560" y="1082"/>
                  </a:cxn>
                  <a:cxn ang="0">
                    <a:pos x="3042" y="1101"/>
                  </a:cxn>
                  <a:cxn ang="0">
                    <a:pos x="3372" y="1101"/>
                  </a:cxn>
                  <a:cxn ang="0">
                    <a:pos x="3854" y="1082"/>
                  </a:cxn>
                  <a:cxn ang="0">
                    <a:pos x="4310" y="1041"/>
                  </a:cxn>
                  <a:cxn ang="0">
                    <a:pos x="4736" y="980"/>
                  </a:cxn>
                  <a:cxn ang="0">
                    <a:pos x="5127" y="900"/>
                  </a:cxn>
                  <a:cxn ang="0">
                    <a:pos x="5476" y="805"/>
                  </a:cxn>
                  <a:cxn ang="0">
                    <a:pos x="5779" y="695"/>
                  </a:cxn>
                  <a:cxn ang="0">
                    <a:pos x="5952" y="613"/>
                  </a:cxn>
                  <a:cxn ang="0">
                    <a:pos x="6064" y="549"/>
                  </a:cxn>
                  <a:cxn ang="0">
                    <a:pos x="6163" y="482"/>
                  </a:cxn>
                  <a:cxn ang="0">
                    <a:pos x="6246" y="411"/>
                  </a:cxn>
                  <a:cxn ang="0">
                    <a:pos x="6315" y="339"/>
                  </a:cxn>
                  <a:cxn ang="0">
                    <a:pos x="6365" y="266"/>
                  </a:cxn>
                  <a:cxn ang="0">
                    <a:pos x="6398" y="189"/>
                  </a:cxn>
                  <a:cxn ang="0">
                    <a:pos x="6414" y="112"/>
                  </a:cxn>
                  <a:cxn ang="0">
                    <a:pos x="6416" y="0"/>
                  </a:cxn>
                  <a:cxn ang="0">
                    <a:pos x="6406" y="78"/>
                  </a:cxn>
                  <a:cxn ang="0">
                    <a:pos x="6379" y="155"/>
                  </a:cxn>
                  <a:cxn ang="0">
                    <a:pos x="6333" y="230"/>
                  </a:cxn>
                  <a:cxn ang="0">
                    <a:pos x="6272" y="302"/>
                  </a:cxn>
                  <a:cxn ang="0">
                    <a:pos x="6193" y="373"/>
                  </a:cxn>
                  <a:cxn ang="0">
                    <a:pos x="6099" y="442"/>
                  </a:cxn>
                  <a:cxn ang="0">
                    <a:pos x="5990" y="506"/>
                  </a:cxn>
                  <a:cxn ang="0">
                    <a:pos x="5867" y="568"/>
                  </a:cxn>
                  <a:cxn ang="0">
                    <a:pos x="5582" y="683"/>
                  </a:cxn>
                  <a:cxn ang="0">
                    <a:pos x="5247" y="784"/>
                  </a:cxn>
                  <a:cxn ang="0">
                    <a:pos x="4871" y="869"/>
                  </a:cxn>
                  <a:cxn ang="0">
                    <a:pos x="4456" y="936"/>
                  </a:cxn>
                  <a:cxn ang="0">
                    <a:pos x="4009" y="985"/>
                  </a:cxn>
                  <a:cxn ang="0">
                    <a:pos x="3535" y="1012"/>
                  </a:cxn>
                  <a:cxn ang="0">
                    <a:pos x="3207" y="1017"/>
                  </a:cxn>
                  <a:cxn ang="0">
                    <a:pos x="2719" y="1005"/>
                  </a:cxn>
                  <a:cxn ang="0">
                    <a:pos x="2253" y="972"/>
                  </a:cxn>
                  <a:cxn ang="0">
                    <a:pos x="1816" y="917"/>
                  </a:cxn>
                  <a:cxn ang="0">
                    <a:pos x="1414" y="844"/>
                  </a:cxn>
                  <a:cxn ang="0">
                    <a:pos x="1050" y="752"/>
                  </a:cxn>
                  <a:cxn ang="0">
                    <a:pos x="732" y="647"/>
                  </a:cxn>
                  <a:cxn ang="0">
                    <a:pos x="504" y="549"/>
                  </a:cxn>
                  <a:cxn ang="0">
                    <a:pos x="386" y="485"/>
                  </a:cxn>
                  <a:cxn ang="0">
                    <a:pos x="283" y="419"/>
                  </a:cxn>
                  <a:cxn ang="0">
                    <a:pos x="194" y="350"/>
                  </a:cxn>
                  <a:cxn ang="0">
                    <a:pos x="122" y="278"/>
                  </a:cxn>
                  <a:cxn ang="0">
                    <a:pos x="64" y="205"/>
                  </a:cxn>
                  <a:cxn ang="0">
                    <a:pos x="26" y="129"/>
                  </a:cxn>
                  <a:cxn ang="0">
                    <a:pos x="3" y="53"/>
                  </a:cxn>
                  <a:cxn ang="0">
                    <a:pos x="0" y="85"/>
                  </a:cxn>
                </a:cxnLst>
                <a:rect l="0" t="0" r="r" b="b"/>
                <a:pathLst>
                  <a:path w="6416" h="1103">
                    <a:moveTo>
                      <a:pt x="0" y="85"/>
                    </a:moveTo>
                    <a:lnTo>
                      <a:pt x="0" y="85"/>
                    </a:lnTo>
                    <a:lnTo>
                      <a:pt x="0" y="112"/>
                    </a:lnTo>
                    <a:lnTo>
                      <a:pt x="3" y="137"/>
                    </a:lnTo>
                    <a:lnTo>
                      <a:pt x="10" y="163"/>
                    </a:lnTo>
                    <a:lnTo>
                      <a:pt x="16" y="189"/>
                    </a:lnTo>
                    <a:lnTo>
                      <a:pt x="26" y="214"/>
                    </a:lnTo>
                    <a:lnTo>
                      <a:pt x="37" y="240"/>
                    </a:lnTo>
                    <a:lnTo>
                      <a:pt x="50" y="266"/>
                    </a:lnTo>
                    <a:lnTo>
                      <a:pt x="64" y="290"/>
                    </a:lnTo>
                    <a:lnTo>
                      <a:pt x="82" y="315"/>
                    </a:lnTo>
                    <a:lnTo>
                      <a:pt x="101" y="339"/>
                    </a:lnTo>
                    <a:lnTo>
                      <a:pt x="122" y="363"/>
                    </a:lnTo>
                    <a:lnTo>
                      <a:pt x="144" y="387"/>
                    </a:lnTo>
                    <a:lnTo>
                      <a:pt x="168" y="411"/>
                    </a:lnTo>
                    <a:lnTo>
                      <a:pt x="194" y="435"/>
                    </a:lnTo>
                    <a:lnTo>
                      <a:pt x="223" y="458"/>
                    </a:lnTo>
                    <a:lnTo>
                      <a:pt x="251" y="482"/>
                    </a:lnTo>
                    <a:lnTo>
                      <a:pt x="283" y="504"/>
                    </a:lnTo>
                    <a:lnTo>
                      <a:pt x="315" y="527"/>
                    </a:lnTo>
                    <a:lnTo>
                      <a:pt x="351" y="549"/>
                    </a:lnTo>
                    <a:lnTo>
                      <a:pt x="386" y="570"/>
                    </a:lnTo>
                    <a:lnTo>
                      <a:pt x="424" y="592"/>
                    </a:lnTo>
                    <a:lnTo>
                      <a:pt x="464" y="613"/>
                    </a:lnTo>
                    <a:lnTo>
                      <a:pt x="504" y="634"/>
                    </a:lnTo>
                    <a:lnTo>
                      <a:pt x="548" y="655"/>
                    </a:lnTo>
                    <a:lnTo>
                      <a:pt x="637" y="695"/>
                    </a:lnTo>
                    <a:lnTo>
                      <a:pt x="732" y="733"/>
                    </a:lnTo>
                    <a:lnTo>
                      <a:pt x="833" y="770"/>
                    </a:lnTo>
                    <a:lnTo>
                      <a:pt x="938" y="805"/>
                    </a:lnTo>
                    <a:lnTo>
                      <a:pt x="1050" y="839"/>
                    </a:lnTo>
                    <a:lnTo>
                      <a:pt x="1167" y="871"/>
                    </a:lnTo>
                    <a:lnTo>
                      <a:pt x="1287" y="900"/>
                    </a:lnTo>
                    <a:lnTo>
                      <a:pt x="1414" y="928"/>
                    </a:lnTo>
                    <a:lnTo>
                      <a:pt x="1544" y="956"/>
                    </a:lnTo>
                    <a:lnTo>
                      <a:pt x="1678" y="980"/>
                    </a:lnTo>
                    <a:lnTo>
                      <a:pt x="1816" y="1002"/>
                    </a:lnTo>
                    <a:lnTo>
                      <a:pt x="1958" y="1023"/>
                    </a:lnTo>
                    <a:lnTo>
                      <a:pt x="2104" y="1041"/>
                    </a:lnTo>
                    <a:lnTo>
                      <a:pt x="2253" y="1057"/>
                    </a:lnTo>
                    <a:lnTo>
                      <a:pt x="2405" y="1071"/>
                    </a:lnTo>
                    <a:lnTo>
                      <a:pt x="2560" y="1082"/>
                    </a:lnTo>
                    <a:lnTo>
                      <a:pt x="2719" y="1090"/>
                    </a:lnTo>
                    <a:lnTo>
                      <a:pt x="2879" y="1097"/>
                    </a:lnTo>
                    <a:lnTo>
                      <a:pt x="3042" y="1101"/>
                    </a:lnTo>
                    <a:lnTo>
                      <a:pt x="3207" y="1103"/>
                    </a:lnTo>
                    <a:lnTo>
                      <a:pt x="3207" y="1103"/>
                    </a:lnTo>
                    <a:lnTo>
                      <a:pt x="3372" y="1101"/>
                    </a:lnTo>
                    <a:lnTo>
                      <a:pt x="3535" y="1097"/>
                    </a:lnTo>
                    <a:lnTo>
                      <a:pt x="3696" y="1090"/>
                    </a:lnTo>
                    <a:lnTo>
                      <a:pt x="3854" y="1082"/>
                    </a:lnTo>
                    <a:lnTo>
                      <a:pt x="4009" y="1071"/>
                    </a:lnTo>
                    <a:lnTo>
                      <a:pt x="4162" y="1057"/>
                    </a:lnTo>
                    <a:lnTo>
                      <a:pt x="4310" y="1041"/>
                    </a:lnTo>
                    <a:lnTo>
                      <a:pt x="4456" y="1023"/>
                    </a:lnTo>
                    <a:lnTo>
                      <a:pt x="4599" y="1002"/>
                    </a:lnTo>
                    <a:lnTo>
                      <a:pt x="4736" y="980"/>
                    </a:lnTo>
                    <a:lnTo>
                      <a:pt x="4871" y="956"/>
                    </a:lnTo>
                    <a:lnTo>
                      <a:pt x="5001" y="928"/>
                    </a:lnTo>
                    <a:lnTo>
                      <a:pt x="5127" y="900"/>
                    </a:lnTo>
                    <a:lnTo>
                      <a:pt x="5247" y="871"/>
                    </a:lnTo>
                    <a:lnTo>
                      <a:pt x="5364" y="839"/>
                    </a:lnTo>
                    <a:lnTo>
                      <a:pt x="5476" y="805"/>
                    </a:lnTo>
                    <a:lnTo>
                      <a:pt x="5582" y="770"/>
                    </a:lnTo>
                    <a:lnTo>
                      <a:pt x="5683" y="733"/>
                    </a:lnTo>
                    <a:lnTo>
                      <a:pt x="5779" y="695"/>
                    </a:lnTo>
                    <a:lnTo>
                      <a:pt x="5867" y="655"/>
                    </a:lnTo>
                    <a:lnTo>
                      <a:pt x="5910" y="634"/>
                    </a:lnTo>
                    <a:lnTo>
                      <a:pt x="5952" y="613"/>
                    </a:lnTo>
                    <a:lnTo>
                      <a:pt x="5990" y="592"/>
                    </a:lnTo>
                    <a:lnTo>
                      <a:pt x="6029" y="570"/>
                    </a:lnTo>
                    <a:lnTo>
                      <a:pt x="6064" y="549"/>
                    </a:lnTo>
                    <a:lnTo>
                      <a:pt x="6099" y="527"/>
                    </a:lnTo>
                    <a:lnTo>
                      <a:pt x="6133" y="504"/>
                    </a:lnTo>
                    <a:lnTo>
                      <a:pt x="6163" y="482"/>
                    </a:lnTo>
                    <a:lnTo>
                      <a:pt x="6193" y="458"/>
                    </a:lnTo>
                    <a:lnTo>
                      <a:pt x="6221" y="435"/>
                    </a:lnTo>
                    <a:lnTo>
                      <a:pt x="6246" y="411"/>
                    </a:lnTo>
                    <a:lnTo>
                      <a:pt x="6272" y="387"/>
                    </a:lnTo>
                    <a:lnTo>
                      <a:pt x="6294" y="363"/>
                    </a:lnTo>
                    <a:lnTo>
                      <a:pt x="6315" y="339"/>
                    </a:lnTo>
                    <a:lnTo>
                      <a:pt x="6333" y="315"/>
                    </a:lnTo>
                    <a:lnTo>
                      <a:pt x="6350" y="290"/>
                    </a:lnTo>
                    <a:lnTo>
                      <a:pt x="6365" y="266"/>
                    </a:lnTo>
                    <a:lnTo>
                      <a:pt x="6379" y="240"/>
                    </a:lnTo>
                    <a:lnTo>
                      <a:pt x="6390" y="214"/>
                    </a:lnTo>
                    <a:lnTo>
                      <a:pt x="6398" y="189"/>
                    </a:lnTo>
                    <a:lnTo>
                      <a:pt x="6406" y="163"/>
                    </a:lnTo>
                    <a:lnTo>
                      <a:pt x="6411" y="137"/>
                    </a:lnTo>
                    <a:lnTo>
                      <a:pt x="6414" y="112"/>
                    </a:lnTo>
                    <a:lnTo>
                      <a:pt x="6416" y="85"/>
                    </a:lnTo>
                    <a:lnTo>
                      <a:pt x="6416" y="0"/>
                    </a:lnTo>
                    <a:lnTo>
                      <a:pt x="6416" y="0"/>
                    </a:lnTo>
                    <a:lnTo>
                      <a:pt x="6414" y="27"/>
                    </a:lnTo>
                    <a:lnTo>
                      <a:pt x="6411" y="53"/>
                    </a:lnTo>
                    <a:lnTo>
                      <a:pt x="6406" y="78"/>
                    </a:lnTo>
                    <a:lnTo>
                      <a:pt x="6398" y="104"/>
                    </a:lnTo>
                    <a:lnTo>
                      <a:pt x="6390" y="129"/>
                    </a:lnTo>
                    <a:lnTo>
                      <a:pt x="6379" y="155"/>
                    </a:lnTo>
                    <a:lnTo>
                      <a:pt x="6365" y="181"/>
                    </a:lnTo>
                    <a:lnTo>
                      <a:pt x="6350" y="205"/>
                    </a:lnTo>
                    <a:lnTo>
                      <a:pt x="6333" y="230"/>
                    </a:lnTo>
                    <a:lnTo>
                      <a:pt x="6315" y="254"/>
                    </a:lnTo>
                    <a:lnTo>
                      <a:pt x="6294" y="278"/>
                    </a:lnTo>
                    <a:lnTo>
                      <a:pt x="6272" y="302"/>
                    </a:lnTo>
                    <a:lnTo>
                      <a:pt x="6246" y="326"/>
                    </a:lnTo>
                    <a:lnTo>
                      <a:pt x="6221" y="350"/>
                    </a:lnTo>
                    <a:lnTo>
                      <a:pt x="6193" y="373"/>
                    </a:lnTo>
                    <a:lnTo>
                      <a:pt x="6163" y="395"/>
                    </a:lnTo>
                    <a:lnTo>
                      <a:pt x="6133" y="419"/>
                    </a:lnTo>
                    <a:lnTo>
                      <a:pt x="6099" y="442"/>
                    </a:lnTo>
                    <a:lnTo>
                      <a:pt x="6064" y="463"/>
                    </a:lnTo>
                    <a:lnTo>
                      <a:pt x="6029" y="485"/>
                    </a:lnTo>
                    <a:lnTo>
                      <a:pt x="5990" y="506"/>
                    </a:lnTo>
                    <a:lnTo>
                      <a:pt x="5952" y="528"/>
                    </a:lnTo>
                    <a:lnTo>
                      <a:pt x="5910" y="549"/>
                    </a:lnTo>
                    <a:lnTo>
                      <a:pt x="5867" y="568"/>
                    </a:lnTo>
                    <a:lnTo>
                      <a:pt x="5779" y="608"/>
                    </a:lnTo>
                    <a:lnTo>
                      <a:pt x="5683" y="647"/>
                    </a:lnTo>
                    <a:lnTo>
                      <a:pt x="5582" y="683"/>
                    </a:lnTo>
                    <a:lnTo>
                      <a:pt x="5476" y="719"/>
                    </a:lnTo>
                    <a:lnTo>
                      <a:pt x="5364" y="752"/>
                    </a:lnTo>
                    <a:lnTo>
                      <a:pt x="5247" y="784"/>
                    </a:lnTo>
                    <a:lnTo>
                      <a:pt x="5127" y="815"/>
                    </a:lnTo>
                    <a:lnTo>
                      <a:pt x="5001" y="844"/>
                    </a:lnTo>
                    <a:lnTo>
                      <a:pt x="4871" y="869"/>
                    </a:lnTo>
                    <a:lnTo>
                      <a:pt x="4736" y="895"/>
                    </a:lnTo>
                    <a:lnTo>
                      <a:pt x="4599" y="917"/>
                    </a:lnTo>
                    <a:lnTo>
                      <a:pt x="4456" y="936"/>
                    </a:lnTo>
                    <a:lnTo>
                      <a:pt x="4310" y="956"/>
                    </a:lnTo>
                    <a:lnTo>
                      <a:pt x="4162" y="972"/>
                    </a:lnTo>
                    <a:lnTo>
                      <a:pt x="4009" y="985"/>
                    </a:lnTo>
                    <a:lnTo>
                      <a:pt x="3854" y="996"/>
                    </a:lnTo>
                    <a:lnTo>
                      <a:pt x="3696" y="1005"/>
                    </a:lnTo>
                    <a:lnTo>
                      <a:pt x="3535" y="1012"/>
                    </a:lnTo>
                    <a:lnTo>
                      <a:pt x="3372" y="1015"/>
                    </a:lnTo>
                    <a:lnTo>
                      <a:pt x="3207" y="1017"/>
                    </a:lnTo>
                    <a:lnTo>
                      <a:pt x="3207" y="1017"/>
                    </a:lnTo>
                    <a:lnTo>
                      <a:pt x="3042" y="1015"/>
                    </a:lnTo>
                    <a:lnTo>
                      <a:pt x="2879" y="1012"/>
                    </a:lnTo>
                    <a:lnTo>
                      <a:pt x="2719" y="1005"/>
                    </a:lnTo>
                    <a:lnTo>
                      <a:pt x="2560" y="996"/>
                    </a:lnTo>
                    <a:lnTo>
                      <a:pt x="2405" y="985"/>
                    </a:lnTo>
                    <a:lnTo>
                      <a:pt x="2253" y="972"/>
                    </a:lnTo>
                    <a:lnTo>
                      <a:pt x="2104" y="956"/>
                    </a:lnTo>
                    <a:lnTo>
                      <a:pt x="1958" y="936"/>
                    </a:lnTo>
                    <a:lnTo>
                      <a:pt x="1816" y="917"/>
                    </a:lnTo>
                    <a:lnTo>
                      <a:pt x="1678" y="895"/>
                    </a:lnTo>
                    <a:lnTo>
                      <a:pt x="1544" y="869"/>
                    </a:lnTo>
                    <a:lnTo>
                      <a:pt x="1414" y="844"/>
                    </a:lnTo>
                    <a:lnTo>
                      <a:pt x="1287" y="815"/>
                    </a:lnTo>
                    <a:lnTo>
                      <a:pt x="1167" y="784"/>
                    </a:lnTo>
                    <a:lnTo>
                      <a:pt x="1050" y="752"/>
                    </a:lnTo>
                    <a:lnTo>
                      <a:pt x="938" y="719"/>
                    </a:lnTo>
                    <a:lnTo>
                      <a:pt x="833" y="683"/>
                    </a:lnTo>
                    <a:lnTo>
                      <a:pt x="732" y="647"/>
                    </a:lnTo>
                    <a:lnTo>
                      <a:pt x="637" y="608"/>
                    </a:lnTo>
                    <a:lnTo>
                      <a:pt x="548" y="568"/>
                    </a:lnTo>
                    <a:lnTo>
                      <a:pt x="504" y="549"/>
                    </a:lnTo>
                    <a:lnTo>
                      <a:pt x="464" y="528"/>
                    </a:lnTo>
                    <a:lnTo>
                      <a:pt x="424" y="506"/>
                    </a:lnTo>
                    <a:lnTo>
                      <a:pt x="386" y="485"/>
                    </a:lnTo>
                    <a:lnTo>
                      <a:pt x="351" y="463"/>
                    </a:lnTo>
                    <a:lnTo>
                      <a:pt x="315" y="442"/>
                    </a:lnTo>
                    <a:lnTo>
                      <a:pt x="283" y="419"/>
                    </a:lnTo>
                    <a:lnTo>
                      <a:pt x="251" y="395"/>
                    </a:lnTo>
                    <a:lnTo>
                      <a:pt x="223" y="373"/>
                    </a:lnTo>
                    <a:lnTo>
                      <a:pt x="194" y="350"/>
                    </a:lnTo>
                    <a:lnTo>
                      <a:pt x="168" y="326"/>
                    </a:lnTo>
                    <a:lnTo>
                      <a:pt x="144" y="302"/>
                    </a:lnTo>
                    <a:lnTo>
                      <a:pt x="122" y="278"/>
                    </a:lnTo>
                    <a:lnTo>
                      <a:pt x="101" y="254"/>
                    </a:lnTo>
                    <a:lnTo>
                      <a:pt x="82" y="230"/>
                    </a:lnTo>
                    <a:lnTo>
                      <a:pt x="64" y="205"/>
                    </a:lnTo>
                    <a:lnTo>
                      <a:pt x="50" y="181"/>
                    </a:lnTo>
                    <a:lnTo>
                      <a:pt x="37" y="155"/>
                    </a:lnTo>
                    <a:lnTo>
                      <a:pt x="26" y="129"/>
                    </a:lnTo>
                    <a:lnTo>
                      <a:pt x="16" y="104"/>
                    </a:lnTo>
                    <a:lnTo>
                      <a:pt x="10" y="78"/>
                    </a:lnTo>
                    <a:lnTo>
                      <a:pt x="3" y="53"/>
                    </a:lnTo>
                    <a:lnTo>
                      <a:pt x="0" y="27"/>
                    </a:lnTo>
                    <a:lnTo>
                      <a:pt x="0" y="0"/>
                    </a:lnTo>
                    <a:lnTo>
                      <a:pt x="0" y="8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6">
                      <a:lumMod val="75000"/>
                    </a:schemeClr>
                  </a:gs>
                  <a:gs pos="50000">
                    <a:schemeClr val="accent6">
                      <a:lumMod val="60000"/>
                      <a:lumOff val="40000"/>
                    </a:schemeClr>
                  </a:gs>
                  <a:gs pos="100000">
                    <a:schemeClr val="accent6">
                      <a:lumMod val="75000"/>
                    </a:schemeClr>
                  </a:gs>
                </a:gsLst>
                <a:lin ang="0" scaled="1"/>
              </a:gradFill>
              <a:ln w="3175">
                <a:noFill/>
                <a:round/>
                <a:headEnd/>
                <a:tailEnd/>
              </a:ln>
              <a:effectLst/>
            </p:spPr>
            <p:txBody>
              <a:bodyPr lIns="18288" tIns="9144" rIns="18288" bIns="9144" anchor="ctr"/>
              <a:lstStyle/>
              <a:p>
                <a:pPr algn="ctr">
                  <a:lnSpc>
                    <a:spcPct val="85000"/>
                  </a:lnSpc>
                  <a:spcBef>
                    <a:spcPct val="20000"/>
                  </a:spcBef>
                  <a:defRPr/>
                </a:pPr>
                <a:endParaRPr lang="en-US" sz="28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Narrow" pitchFamily="112" charset="0"/>
                </a:endParaRPr>
              </a:p>
            </p:txBody>
          </p:sp>
          <p:sp>
            <p:nvSpPr>
              <p:cNvPr id="23" name="Freeform 6">
                <a:extLst>
                  <a:ext uri="{FF2B5EF4-FFF2-40B4-BE49-F238E27FC236}">
                    <a16:creationId xmlns:a16="http://schemas.microsoft.com/office/drawing/2014/main" id="{108E3B63-FDFF-4E41-93A7-2E8AAE5C9FA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95400" y="381000"/>
                <a:ext cx="5092700" cy="1614488"/>
              </a:xfrm>
              <a:custGeom>
                <a:avLst/>
                <a:gdLst/>
                <a:ahLst/>
                <a:cxnLst>
                  <a:cxn ang="0">
                    <a:pos x="6414" y="1044"/>
                  </a:cxn>
                  <a:cxn ang="0">
                    <a:pos x="6398" y="1121"/>
                  </a:cxn>
                  <a:cxn ang="0">
                    <a:pos x="6365" y="1198"/>
                  </a:cxn>
                  <a:cxn ang="0">
                    <a:pos x="6315" y="1271"/>
                  </a:cxn>
                  <a:cxn ang="0">
                    <a:pos x="6246" y="1343"/>
                  </a:cxn>
                  <a:cxn ang="0">
                    <a:pos x="6163" y="1412"/>
                  </a:cxn>
                  <a:cxn ang="0">
                    <a:pos x="6064" y="1480"/>
                  </a:cxn>
                  <a:cxn ang="0">
                    <a:pos x="5952" y="1544"/>
                  </a:cxn>
                  <a:cxn ang="0">
                    <a:pos x="5779" y="1625"/>
                  </a:cxn>
                  <a:cxn ang="0">
                    <a:pos x="5476" y="1736"/>
                  </a:cxn>
                  <a:cxn ang="0">
                    <a:pos x="5127" y="1832"/>
                  </a:cxn>
                  <a:cxn ang="0">
                    <a:pos x="4736" y="1912"/>
                  </a:cxn>
                  <a:cxn ang="0">
                    <a:pos x="4310" y="1973"/>
                  </a:cxn>
                  <a:cxn ang="0">
                    <a:pos x="3854" y="2013"/>
                  </a:cxn>
                  <a:cxn ang="0">
                    <a:pos x="3372" y="2032"/>
                  </a:cxn>
                  <a:cxn ang="0">
                    <a:pos x="3042" y="2032"/>
                  </a:cxn>
                  <a:cxn ang="0">
                    <a:pos x="2560" y="2013"/>
                  </a:cxn>
                  <a:cxn ang="0">
                    <a:pos x="2104" y="1973"/>
                  </a:cxn>
                  <a:cxn ang="0">
                    <a:pos x="1678" y="1912"/>
                  </a:cxn>
                  <a:cxn ang="0">
                    <a:pos x="1287" y="1832"/>
                  </a:cxn>
                  <a:cxn ang="0">
                    <a:pos x="938" y="1736"/>
                  </a:cxn>
                  <a:cxn ang="0">
                    <a:pos x="637" y="1625"/>
                  </a:cxn>
                  <a:cxn ang="0">
                    <a:pos x="464" y="1544"/>
                  </a:cxn>
                  <a:cxn ang="0">
                    <a:pos x="351" y="1480"/>
                  </a:cxn>
                  <a:cxn ang="0">
                    <a:pos x="251" y="1412"/>
                  </a:cxn>
                  <a:cxn ang="0">
                    <a:pos x="168" y="1343"/>
                  </a:cxn>
                  <a:cxn ang="0">
                    <a:pos x="101" y="1271"/>
                  </a:cxn>
                  <a:cxn ang="0">
                    <a:pos x="50" y="1198"/>
                  </a:cxn>
                  <a:cxn ang="0">
                    <a:pos x="16" y="1121"/>
                  </a:cxn>
                  <a:cxn ang="0">
                    <a:pos x="0" y="1044"/>
                  </a:cxn>
                  <a:cxn ang="0">
                    <a:pos x="0" y="991"/>
                  </a:cxn>
                  <a:cxn ang="0">
                    <a:pos x="16" y="913"/>
                  </a:cxn>
                  <a:cxn ang="0">
                    <a:pos x="50" y="837"/>
                  </a:cxn>
                  <a:cxn ang="0">
                    <a:pos x="101" y="762"/>
                  </a:cxn>
                  <a:cxn ang="0">
                    <a:pos x="168" y="690"/>
                  </a:cxn>
                  <a:cxn ang="0">
                    <a:pos x="251" y="621"/>
                  </a:cxn>
                  <a:cxn ang="0">
                    <a:pos x="351" y="554"/>
                  </a:cxn>
                  <a:cxn ang="0">
                    <a:pos x="464" y="490"/>
                  </a:cxn>
                  <a:cxn ang="0">
                    <a:pos x="637" y="408"/>
                  </a:cxn>
                  <a:cxn ang="0">
                    <a:pos x="938" y="298"/>
                  </a:cxn>
                  <a:cxn ang="0">
                    <a:pos x="1287" y="202"/>
                  </a:cxn>
                  <a:cxn ang="0">
                    <a:pos x="1678" y="123"/>
                  </a:cxn>
                  <a:cxn ang="0">
                    <a:pos x="2104" y="62"/>
                  </a:cxn>
                  <a:cxn ang="0">
                    <a:pos x="2560" y="21"/>
                  </a:cxn>
                  <a:cxn ang="0">
                    <a:pos x="3042" y="2"/>
                  </a:cxn>
                  <a:cxn ang="0">
                    <a:pos x="3372" y="2"/>
                  </a:cxn>
                  <a:cxn ang="0">
                    <a:pos x="3854" y="21"/>
                  </a:cxn>
                  <a:cxn ang="0">
                    <a:pos x="4310" y="62"/>
                  </a:cxn>
                  <a:cxn ang="0">
                    <a:pos x="4736" y="123"/>
                  </a:cxn>
                  <a:cxn ang="0">
                    <a:pos x="5127" y="202"/>
                  </a:cxn>
                  <a:cxn ang="0">
                    <a:pos x="5476" y="298"/>
                  </a:cxn>
                  <a:cxn ang="0">
                    <a:pos x="5779" y="408"/>
                  </a:cxn>
                  <a:cxn ang="0">
                    <a:pos x="5952" y="490"/>
                  </a:cxn>
                  <a:cxn ang="0">
                    <a:pos x="6064" y="554"/>
                  </a:cxn>
                  <a:cxn ang="0">
                    <a:pos x="6163" y="621"/>
                  </a:cxn>
                  <a:cxn ang="0">
                    <a:pos x="6246" y="690"/>
                  </a:cxn>
                  <a:cxn ang="0">
                    <a:pos x="6315" y="762"/>
                  </a:cxn>
                  <a:cxn ang="0">
                    <a:pos x="6365" y="837"/>
                  </a:cxn>
                  <a:cxn ang="0">
                    <a:pos x="6398" y="913"/>
                  </a:cxn>
                  <a:cxn ang="0">
                    <a:pos x="6414" y="991"/>
                  </a:cxn>
                </a:cxnLst>
                <a:rect l="0" t="0" r="r" b="b"/>
                <a:pathLst>
                  <a:path w="6416" h="2034">
                    <a:moveTo>
                      <a:pt x="6416" y="1017"/>
                    </a:moveTo>
                    <a:lnTo>
                      <a:pt x="6416" y="1017"/>
                    </a:lnTo>
                    <a:lnTo>
                      <a:pt x="6414" y="1044"/>
                    </a:lnTo>
                    <a:lnTo>
                      <a:pt x="6411" y="1070"/>
                    </a:lnTo>
                    <a:lnTo>
                      <a:pt x="6406" y="1095"/>
                    </a:lnTo>
                    <a:lnTo>
                      <a:pt x="6398" y="1121"/>
                    </a:lnTo>
                    <a:lnTo>
                      <a:pt x="6390" y="1146"/>
                    </a:lnTo>
                    <a:lnTo>
                      <a:pt x="6379" y="1172"/>
                    </a:lnTo>
                    <a:lnTo>
                      <a:pt x="6365" y="1198"/>
                    </a:lnTo>
                    <a:lnTo>
                      <a:pt x="6350" y="1222"/>
                    </a:lnTo>
                    <a:lnTo>
                      <a:pt x="6333" y="1247"/>
                    </a:lnTo>
                    <a:lnTo>
                      <a:pt x="6315" y="1271"/>
                    </a:lnTo>
                    <a:lnTo>
                      <a:pt x="6294" y="1295"/>
                    </a:lnTo>
                    <a:lnTo>
                      <a:pt x="6272" y="1319"/>
                    </a:lnTo>
                    <a:lnTo>
                      <a:pt x="6246" y="1343"/>
                    </a:lnTo>
                    <a:lnTo>
                      <a:pt x="6221" y="1367"/>
                    </a:lnTo>
                    <a:lnTo>
                      <a:pt x="6193" y="1390"/>
                    </a:lnTo>
                    <a:lnTo>
                      <a:pt x="6163" y="1412"/>
                    </a:lnTo>
                    <a:lnTo>
                      <a:pt x="6133" y="1436"/>
                    </a:lnTo>
                    <a:lnTo>
                      <a:pt x="6099" y="1459"/>
                    </a:lnTo>
                    <a:lnTo>
                      <a:pt x="6064" y="1480"/>
                    </a:lnTo>
                    <a:lnTo>
                      <a:pt x="6029" y="1502"/>
                    </a:lnTo>
                    <a:lnTo>
                      <a:pt x="5990" y="1523"/>
                    </a:lnTo>
                    <a:lnTo>
                      <a:pt x="5952" y="1544"/>
                    </a:lnTo>
                    <a:lnTo>
                      <a:pt x="5910" y="1564"/>
                    </a:lnTo>
                    <a:lnTo>
                      <a:pt x="5867" y="1585"/>
                    </a:lnTo>
                    <a:lnTo>
                      <a:pt x="5779" y="1625"/>
                    </a:lnTo>
                    <a:lnTo>
                      <a:pt x="5683" y="1664"/>
                    </a:lnTo>
                    <a:lnTo>
                      <a:pt x="5582" y="1700"/>
                    </a:lnTo>
                    <a:lnTo>
                      <a:pt x="5476" y="1736"/>
                    </a:lnTo>
                    <a:lnTo>
                      <a:pt x="5364" y="1769"/>
                    </a:lnTo>
                    <a:lnTo>
                      <a:pt x="5247" y="1801"/>
                    </a:lnTo>
                    <a:lnTo>
                      <a:pt x="5127" y="1832"/>
                    </a:lnTo>
                    <a:lnTo>
                      <a:pt x="5001" y="1861"/>
                    </a:lnTo>
                    <a:lnTo>
                      <a:pt x="4871" y="1886"/>
                    </a:lnTo>
                    <a:lnTo>
                      <a:pt x="4736" y="1912"/>
                    </a:lnTo>
                    <a:lnTo>
                      <a:pt x="4599" y="1934"/>
                    </a:lnTo>
                    <a:lnTo>
                      <a:pt x="4456" y="1953"/>
                    </a:lnTo>
                    <a:lnTo>
                      <a:pt x="4310" y="1973"/>
                    </a:lnTo>
                    <a:lnTo>
                      <a:pt x="4162" y="1989"/>
                    </a:lnTo>
                    <a:lnTo>
                      <a:pt x="4009" y="2002"/>
                    </a:lnTo>
                    <a:lnTo>
                      <a:pt x="3854" y="2013"/>
                    </a:lnTo>
                    <a:lnTo>
                      <a:pt x="3696" y="2022"/>
                    </a:lnTo>
                    <a:lnTo>
                      <a:pt x="3535" y="2029"/>
                    </a:lnTo>
                    <a:lnTo>
                      <a:pt x="3372" y="2032"/>
                    </a:lnTo>
                    <a:lnTo>
                      <a:pt x="3207" y="2034"/>
                    </a:lnTo>
                    <a:lnTo>
                      <a:pt x="3207" y="2034"/>
                    </a:lnTo>
                    <a:lnTo>
                      <a:pt x="3042" y="2032"/>
                    </a:lnTo>
                    <a:lnTo>
                      <a:pt x="2879" y="2029"/>
                    </a:lnTo>
                    <a:lnTo>
                      <a:pt x="2719" y="2022"/>
                    </a:lnTo>
                    <a:lnTo>
                      <a:pt x="2560" y="2013"/>
                    </a:lnTo>
                    <a:lnTo>
                      <a:pt x="2405" y="2002"/>
                    </a:lnTo>
                    <a:lnTo>
                      <a:pt x="2253" y="1989"/>
                    </a:lnTo>
                    <a:lnTo>
                      <a:pt x="2104" y="1973"/>
                    </a:lnTo>
                    <a:lnTo>
                      <a:pt x="1958" y="1953"/>
                    </a:lnTo>
                    <a:lnTo>
                      <a:pt x="1816" y="1934"/>
                    </a:lnTo>
                    <a:lnTo>
                      <a:pt x="1678" y="1912"/>
                    </a:lnTo>
                    <a:lnTo>
                      <a:pt x="1544" y="1886"/>
                    </a:lnTo>
                    <a:lnTo>
                      <a:pt x="1414" y="1861"/>
                    </a:lnTo>
                    <a:lnTo>
                      <a:pt x="1287" y="1832"/>
                    </a:lnTo>
                    <a:lnTo>
                      <a:pt x="1167" y="1801"/>
                    </a:lnTo>
                    <a:lnTo>
                      <a:pt x="1050" y="1769"/>
                    </a:lnTo>
                    <a:lnTo>
                      <a:pt x="938" y="1736"/>
                    </a:lnTo>
                    <a:lnTo>
                      <a:pt x="833" y="1700"/>
                    </a:lnTo>
                    <a:lnTo>
                      <a:pt x="732" y="1664"/>
                    </a:lnTo>
                    <a:lnTo>
                      <a:pt x="637" y="1625"/>
                    </a:lnTo>
                    <a:lnTo>
                      <a:pt x="548" y="1585"/>
                    </a:lnTo>
                    <a:lnTo>
                      <a:pt x="504" y="1564"/>
                    </a:lnTo>
                    <a:lnTo>
                      <a:pt x="464" y="1544"/>
                    </a:lnTo>
                    <a:lnTo>
                      <a:pt x="424" y="1523"/>
                    </a:lnTo>
                    <a:lnTo>
                      <a:pt x="386" y="1502"/>
                    </a:lnTo>
                    <a:lnTo>
                      <a:pt x="351" y="1480"/>
                    </a:lnTo>
                    <a:lnTo>
                      <a:pt x="315" y="1459"/>
                    </a:lnTo>
                    <a:lnTo>
                      <a:pt x="283" y="1436"/>
                    </a:lnTo>
                    <a:lnTo>
                      <a:pt x="251" y="1412"/>
                    </a:lnTo>
                    <a:lnTo>
                      <a:pt x="223" y="1390"/>
                    </a:lnTo>
                    <a:lnTo>
                      <a:pt x="194" y="1367"/>
                    </a:lnTo>
                    <a:lnTo>
                      <a:pt x="168" y="1343"/>
                    </a:lnTo>
                    <a:lnTo>
                      <a:pt x="144" y="1319"/>
                    </a:lnTo>
                    <a:lnTo>
                      <a:pt x="122" y="1295"/>
                    </a:lnTo>
                    <a:lnTo>
                      <a:pt x="101" y="1271"/>
                    </a:lnTo>
                    <a:lnTo>
                      <a:pt x="82" y="1247"/>
                    </a:lnTo>
                    <a:lnTo>
                      <a:pt x="64" y="1222"/>
                    </a:lnTo>
                    <a:lnTo>
                      <a:pt x="50" y="1198"/>
                    </a:lnTo>
                    <a:lnTo>
                      <a:pt x="37" y="1172"/>
                    </a:lnTo>
                    <a:lnTo>
                      <a:pt x="26" y="1146"/>
                    </a:lnTo>
                    <a:lnTo>
                      <a:pt x="16" y="1121"/>
                    </a:lnTo>
                    <a:lnTo>
                      <a:pt x="10" y="1095"/>
                    </a:lnTo>
                    <a:lnTo>
                      <a:pt x="3" y="1070"/>
                    </a:lnTo>
                    <a:lnTo>
                      <a:pt x="0" y="1044"/>
                    </a:lnTo>
                    <a:lnTo>
                      <a:pt x="0" y="1017"/>
                    </a:lnTo>
                    <a:lnTo>
                      <a:pt x="0" y="1017"/>
                    </a:lnTo>
                    <a:lnTo>
                      <a:pt x="0" y="991"/>
                    </a:lnTo>
                    <a:lnTo>
                      <a:pt x="3" y="964"/>
                    </a:lnTo>
                    <a:lnTo>
                      <a:pt x="10" y="938"/>
                    </a:lnTo>
                    <a:lnTo>
                      <a:pt x="16" y="913"/>
                    </a:lnTo>
                    <a:lnTo>
                      <a:pt x="26" y="887"/>
                    </a:lnTo>
                    <a:lnTo>
                      <a:pt x="37" y="861"/>
                    </a:lnTo>
                    <a:lnTo>
                      <a:pt x="50" y="837"/>
                    </a:lnTo>
                    <a:lnTo>
                      <a:pt x="64" y="812"/>
                    </a:lnTo>
                    <a:lnTo>
                      <a:pt x="82" y="788"/>
                    </a:lnTo>
                    <a:lnTo>
                      <a:pt x="101" y="762"/>
                    </a:lnTo>
                    <a:lnTo>
                      <a:pt x="122" y="738"/>
                    </a:lnTo>
                    <a:lnTo>
                      <a:pt x="144" y="714"/>
                    </a:lnTo>
                    <a:lnTo>
                      <a:pt x="168" y="690"/>
                    </a:lnTo>
                    <a:lnTo>
                      <a:pt x="194" y="668"/>
                    </a:lnTo>
                    <a:lnTo>
                      <a:pt x="223" y="644"/>
                    </a:lnTo>
                    <a:lnTo>
                      <a:pt x="251" y="621"/>
                    </a:lnTo>
                    <a:lnTo>
                      <a:pt x="283" y="599"/>
                    </a:lnTo>
                    <a:lnTo>
                      <a:pt x="315" y="576"/>
                    </a:lnTo>
                    <a:lnTo>
                      <a:pt x="351" y="554"/>
                    </a:lnTo>
                    <a:lnTo>
                      <a:pt x="386" y="532"/>
                    </a:lnTo>
                    <a:lnTo>
                      <a:pt x="424" y="511"/>
                    </a:lnTo>
                    <a:lnTo>
                      <a:pt x="464" y="490"/>
                    </a:lnTo>
                    <a:lnTo>
                      <a:pt x="504" y="469"/>
                    </a:lnTo>
                    <a:lnTo>
                      <a:pt x="548" y="448"/>
                    </a:lnTo>
                    <a:lnTo>
                      <a:pt x="637" y="408"/>
                    </a:lnTo>
                    <a:lnTo>
                      <a:pt x="732" y="370"/>
                    </a:lnTo>
                    <a:lnTo>
                      <a:pt x="833" y="333"/>
                    </a:lnTo>
                    <a:lnTo>
                      <a:pt x="938" y="298"/>
                    </a:lnTo>
                    <a:lnTo>
                      <a:pt x="1050" y="264"/>
                    </a:lnTo>
                    <a:lnTo>
                      <a:pt x="1167" y="232"/>
                    </a:lnTo>
                    <a:lnTo>
                      <a:pt x="1287" y="202"/>
                    </a:lnTo>
                    <a:lnTo>
                      <a:pt x="1414" y="173"/>
                    </a:lnTo>
                    <a:lnTo>
                      <a:pt x="1544" y="147"/>
                    </a:lnTo>
                    <a:lnTo>
                      <a:pt x="1678" y="123"/>
                    </a:lnTo>
                    <a:lnTo>
                      <a:pt x="1816" y="101"/>
                    </a:lnTo>
                    <a:lnTo>
                      <a:pt x="1958" y="80"/>
                    </a:lnTo>
                    <a:lnTo>
                      <a:pt x="2104" y="62"/>
                    </a:lnTo>
                    <a:lnTo>
                      <a:pt x="2253" y="46"/>
                    </a:lnTo>
                    <a:lnTo>
                      <a:pt x="2405" y="32"/>
                    </a:lnTo>
                    <a:lnTo>
                      <a:pt x="2560" y="21"/>
                    </a:lnTo>
                    <a:lnTo>
                      <a:pt x="2719" y="11"/>
                    </a:lnTo>
                    <a:lnTo>
                      <a:pt x="2879" y="5"/>
                    </a:lnTo>
                    <a:lnTo>
                      <a:pt x="3042" y="2"/>
                    </a:lnTo>
                    <a:lnTo>
                      <a:pt x="3207" y="0"/>
                    </a:lnTo>
                    <a:lnTo>
                      <a:pt x="3207" y="0"/>
                    </a:lnTo>
                    <a:lnTo>
                      <a:pt x="3372" y="2"/>
                    </a:lnTo>
                    <a:lnTo>
                      <a:pt x="3535" y="5"/>
                    </a:lnTo>
                    <a:lnTo>
                      <a:pt x="3696" y="11"/>
                    </a:lnTo>
                    <a:lnTo>
                      <a:pt x="3854" y="21"/>
                    </a:lnTo>
                    <a:lnTo>
                      <a:pt x="4009" y="32"/>
                    </a:lnTo>
                    <a:lnTo>
                      <a:pt x="4162" y="46"/>
                    </a:lnTo>
                    <a:lnTo>
                      <a:pt x="4310" y="62"/>
                    </a:lnTo>
                    <a:lnTo>
                      <a:pt x="4456" y="80"/>
                    </a:lnTo>
                    <a:lnTo>
                      <a:pt x="4599" y="101"/>
                    </a:lnTo>
                    <a:lnTo>
                      <a:pt x="4736" y="123"/>
                    </a:lnTo>
                    <a:lnTo>
                      <a:pt x="4871" y="147"/>
                    </a:lnTo>
                    <a:lnTo>
                      <a:pt x="5001" y="173"/>
                    </a:lnTo>
                    <a:lnTo>
                      <a:pt x="5127" y="202"/>
                    </a:lnTo>
                    <a:lnTo>
                      <a:pt x="5247" y="232"/>
                    </a:lnTo>
                    <a:lnTo>
                      <a:pt x="5364" y="264"/>
                    </a:lnTo>
                    <a:lnTo>
                      <a:pt x="5476" y="298"/>
                    </a:lnTo>
                    <a:lnTo>
                      <a:pt x="5582" y="333"/>
                    </a:lnTo>
                    <a:lnTo>
                      <a:pt x="5683" y="370"/>
                    </a:lnTo>
                    <a:lnTo>
                      <a:pt x="5779" y="408"/>
                    </a:lnTo>
                    <a:lnTo>
                      <a:pt x="5867" y="448"/>
                    </a:lnTo>
                    <a:lnTo>
                      <a:pt x="5910" y="469"/>
                    </a:lnTo>
                    <a:lnTo>
                      <a:pt x="5952" y="490"/>
                    </a:lnTo>
                    <a:lnTo>
                      <a:pt x="5990" y="511"/>
                    </a:lnTo>
                    <a:lnTo>
                      <a:pt x="6029" y="532"/>
                    </a:lnTo>
                    <a:lnTo>
                      <a:pt x="6064" y="554"/>
                    </a:lnTo>
                    <a:lnTo>
                      <a:pt x="6099" y="576"/>
                    </a:lnTo>
                    <a:lnTo>
                      <a:pt x="6133" y="599"/>
                    </a:lnTo>
                    <a:lnTo>
                      <a:pt x="6163" y="621"/>
                    </a:lnTo>
                    <a:lnTo>
                      <a:pt x="6193" y="644"/>
                    </a:lnTo>
                    <a:lnTo>
                      <a:pt x="6221" y="668"/>
                    </a:lnTo>
                    <a:lnTo>
                      <a:pt x="6246" y="690"/>
                    </a:lnTo>
                    <a:lnTo>
                      <a:pt x="6272" y="714"/>
                    </a:lnTo>
                    <a:lnTo>
                      <a:pt x="6294" y="738"/>
                    </a:lnTo>
                    <a:lnTo>
                      <a:pt x="6315" y="762"/>
                    </a:lnTo>
                    <a:lnTo>
                      <a:pt x="6333" y="788"/>
                    </a:lnTo>
                    <a:lnTo>
                      <a:pt x="6350" y="812"/>
                    </a:lnTo>
                    <a:lnTo>
                      <a:pt x="6365" y="837"/>
                    </a:lnTo>
                    <a:lnTo>
                      <a:pt x="6379" y="861"/>
                    </a:lnTo>
                    <a:lnTo>
                      <a:pt x="6390" y="887"/>
                    </a:lnTo>
                    <a:lnTo>
                      <a:pt x="6398" y="913"/>
                    </a:lnTo>
                    <a:lnTo>
                      <a:pt x="6406" y="938"/>
                    </a:lnTo>
                    <a:lnTo>
                      <a:pt x="6411" y="964"/>
                    </a:lnTo>
                    <a:lnTo>
                      <a:pt x="6414" y="991"/>
                    </a:lnTo>
                    <a:lnTo>
                      <a:pt x="6416" y="1017"/>
                    </a:lnTo>
                    <a:lnTo>
                      <a:pt x="6416" y="1017"/>
                    </a:lnTo>
                    <a:close/>
                  </a:path>
                </a:pathLst>
              </a:custGeom>
              <a:gradFill flip="none" rotWithShape="1">
                <a:gsLst>
                  <a:gs pos="26000">
                    <a:schemeClr val="accent6">
                      <a:lumMod val="20000"/>
                      <a:lumOff val="80000"/>
                    </a:schemeClr>
                  </a:gs>
                  <a:gs pos="100000">
                    <a:schemeClr val="accent6"/>
                  </a:gs>
                </a:gsLst>
                <a:lin ang="1440000" scaled="0"/>
                <a:tileRect/>
              </a:gradFill>
              <a:ln w="3175">
                <a:noFill/>
                <a:round/>
                <a:headEnd/>
                <a:tailEnd/>
              </a:ln>
              <a:effectLst/>
            </p:spPr>
            <p:txBody>
              <a:bodyPr lIns="18288" tIns="9144" rIns="18288" bIns="9144" anchor="ctr"/>
              <a:lstStyle/>
              <a:p>
                <a:pPr algn="ctr">
                  <a:lnSpc>
                    <a:spcPct val="85000"/>
                  </a:lnSpc>
                  <a:spcBef>
                    <a:spcPct val="20000"/>
                  </a:spcBef>
                  <a:defRPr/>
                </a:pPr>
                <a:endParaRPr lang="en-US" sz="28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Narrow" pitchFamily="112" charset="0"/>
                </a:endParaRPr>
              </a:p>
            </p:txBody>
          </p:sp>
        </p:grpSp>
        <p:sp>
          <p:nvSpPr>
            <p:cNvPr id="21" name="Freeform 15">
              <a:extLst>
                <a:ext uri="{FF2B5EF4-FFF2-40B4-BE49-F238E27FC236}">
                  <a16:creationId xmlns:a16="http://schemas.microsoft.com/office/drawing/2014/main" id="{C9281D28-0417-A842-BA21-4BA50ADA5957}"/>
                </a:ext>
              </a:extLst>
            </p:cNvPr>
            <p:cNvSpPr>
              <a:spLocks/>
            </p:cNvSpPr>
            <p:nvPr/>
          </p:nvSpPr>
          <p:spPr bwMode="auto">
            <a:xfrm>
              <a:off x="2103658" y="615933"/>
              <a:ext cx="3273779" cy="1023467"/>
            </a:xfrm>
            <a:custGeom>
              <a:avLst/>
              <a:gdLst/>
              <a:ahLst/>
              <a:cxnLst>
                <a:cxn ang="0">
                  <a:pos x="1196" y="8"/>
                </a:cxn>
                <a:cxn ang="0">
                  <a:pos x="660" y="76"/>
                </a:cxn>
                <a:cxn ang="0">
                  <a:pos x="438" y="128"/>
                </a:cxn>
                <a:cxn ang="0">
                  <a:pos x="256" y="194"/>
                </a:cxn>
                <a:cxn ang="0">
                  <a:pos x="118" y="268"/>
                </a:cxn>
                <a:cxn ang="0">
                  <a:pos x="30" y="352"/>
                </a:cxn>
                <a:cxn ang="0">
                  <a:pos x="0" y="440"/>
                </a:cxn>
                <a:cxn ang="0">
                  <a:pos x="16" y="504"/>
                </a:cxn>
                <a:cxn ang="0">
                  <a:pos x="84" y="586"/>
                </a:cxn>
                <a:cxn ang="0">
                  <a:pos x="202" y="660"/>
                </a:cxn>
                <a:cxn ang="0">
                  <a:pos x="364" y="728"/>
                </a:cxn>
                <a:cxn ang="0">
                  <a:pos x="618" y="796"/>
                </a:cxn>
                <a:cxn ang="0">
                  <a:pos x="1124" y="866"/>
                </a:cxn>
                <a:cxn ang="0">
                  <a:pos x="1376" y="680"/>
                </a:cxn>
                <a:cxn ang="0">
                  <a:pos x="1112" y="662"/>
                </a:cxn>
                <a:cxn ang="0">
                  <a:pos x="780" y="614"/>
                </a:cxn>
                <a:cxn ang="0">
                  <a:pos x="520" y="546"/>
                </a:cxn>
                <a:cxn ang="0">
                  <a:pos x="420" y="496"/>
                </a:cxn>
                <a:cxn ang="0">
                  <a:pos x="384" y="452"/>
                </a:cxn>
                <a:cxn ang="0">
                  <a:pos x="390" y="416"/>
                </a:cxn>
                <a:cxn ang="0">
                  <a:pos x="442" y="368"/>
                </a:cxn>
                <a:cxn ang="0">
                  <a:pos x="600" y="306"/>
                </a:cxn>
                <a:cxn ang="0">
                  <a:pos x="918" y="240"/>
                </a:cxn>
                <a:cxn ang="0">
                  <a:pos x="1300" y="202"/>
                </a:cxn>
                <a:cxn ang="0">
                  <a:pos x="1594" y="200"/>
                </a:cxn>
                <a:cxn ang="0">
                  <a:pos x="1984" y="228"/>
                </a:cxn>
                <a:cxn ang="0">
                  <a:pos x="2324" y="288"/>
                </a:cxn>
                <a:cxn ang="0">
                  <a:pos x="2532" y="358"/>
                </a:cxn>
                <a:cxn ang="0">
                  <a:pos x="2596" y="404"/>
                </a:cxn>
                <a:cxn ang="0">
                  <a:pos x="2610" y="440"/>
                </a:cxn>
                <a:cxn ang="0">
                  <a:pos x="2590" y="482"/>
                </a:cxn>
                <a:cxn ang="0">
                  <a:pos x="2494" y="538"/>
                </a:cxn>
                <a:cxn ang="0">
                  <a:pos x="2268" y="604"/>
                </a:cxn>
                <a:cxn ang="0">
                  <a:pos x="1970" y="654"/>
                </a:cxn>
                <a:cxn ang="0">
                  <a:pos x="1724" y="672"/>
                </a:cxn>
                <a:cxn ang="0">
                  <a:pos x="1722" y="874"/>
                </a:cxn>
                <a:cxn ang="0">
                  <a:pos x="2106" y="842"/>
                </a:cxn>
                <a:cxn ang="0">
                  <a:pos x="2538" y="756"/>
                </a:cxn>
                <a:cxn ang="0">
                  <a:pos x="2746" y="682"/>
                </a:cxn>
                <a:cxn ang="0">
                  <a:pos x="2872" y="614"/>
                </a:cxn>
                <a:cxn ang="0">
                  <a:pos x="2956" y="540"/>
                </a:cxn>
                <a:cxn ang="0">
                  <a:pos x="2992" y="460"/>
                </a:cxn>
                <a:cxn ang="0">
                  <a:pos x="2986" y="396"/>
                </a:cxn>
                <a:cxn ang="0">
                  <a:pos x="2926" y="310"/>
                </a:cxn>
                <a:cxn ang="0">
                  <a:pos x="2814" y="230"/>
                </a:cxn>
                <a:cxn ang="0">
                  <a:pos x="2652" y="160"/>
                </a:cxn>
                <a:cxn ang="0">
                  <a:pos x="2448" y="100"/>
                </a:cxn>
                <a:cxn ang="0">
                  <a:pos x="2080" y="34"/>
                </a:cxn>
                <a:cxn ang="0">
                  <a:pos x="1496" y="0"/>
                </a:cxn>
              </a:cxnLst>
              <a:rect l="0" t="0" r="r" b="b"/>
              <a:pathLst>
                <a:path w="2994" h="936">
                  <a:moveTo>
                    <a:pt x="1496" y="0"/>
                  </a:moveTo>
                  <a:lnTo>
                    <a:pt x="1496" y="0"/>
                  </a:lnTo>
                  <a:lnTo>
                    <a:pt x="1344" y="2"/>
                  </a:lnTo>
                  <a:lnTo>
                    <a:pt x="1196" y="8"/>
                  </a:lnTo>
                  <a:lnTo>
                    <a:pt x="1052" y="20"/>
                  </a:lnTo>
                  <a:lnTo>
                    <a:pt x="914" y="34"/>
                  </a:lnTo>
                  <a:lnTo>
                    <a:pt x="784" y="54"/>
                  </a:lnTo>
                  <a:lnTo>
                    <a:pt x="660" y="76"/>
                  </a:lnTo>
                  <a:lnTo>
                    <a:pt x="602" y="88"/>
                  </a:lnTo>
                  <a:lnTo>
                    <a:pt x="544" y="100"/>
                  </a:lnTo>
                  <a:lnTo>
                    <a:pt x="490" y="114"/>
                  </a:lnTo>
                  <a:lnTo>
                    <a:pt x="438" y="128"/>
                  </a:lnTo>
                  <a:lnTo>
                    <a:pt x="388" y="144"/>
                  </a:lnTo>
                  <a:lnTo>
                    <a:pt x="342" y="160"/>
                  </a:lnTo>
                  <a:lnTo>
                    <a:pt x="298" y="176"/>
                  </a:lnTo>
                  <a:lnTo>
                    <a:pt x="256" y="194"/>
                  </a:lnTo>
                  <a:lnTo>
                    <a:pt x="216" y="212"/>
                  </a:lnTo>
                  <a:lnTo>
                    <a:pt x="180" y="230"/>
                  </a:lnTo>
                  <a:lnTo>
                    <a:pt x="148" y="250"/>
                  </a:lnTo>
                  <a:lnTo>
                    <a:pt x="118" y="268"/>
                  </a:lnTo>
                  <a:lnTo>
                    <a:pt x="90" y="288"/>
                  </a:lnTo>
                  <a:lnTo>
                    <a:pt x="66" y="310"/>
                  </a:lnTo>
                  <a:lnTo>
                    <a:pt x="46" y="330"/>
                  </a:lnTo>
                  <a:lnTo>
                    <a:pt x="30" y="352"/>
                  </a:lnTo>
                  <a:lnTo>
                    <a:pt x="16" y="374"/>
                  </a:lnTo>
                  <a:lnTo>
                    <a:pt x="8" y="396"/>
                  </a:lnTo>
                  <a:lnTo>
                    <a:pt x="2" y="418"/>
                  </a:lnTo>
                  <a:lnTo>
                    <a:pt x="0" y="440"/>
                  </a:lnTo>
                  <a:lnTo>
                    <a:pt x="0" y="440"/>
                  </a:lnTo>
                  <a:lnTo>
                    <a:pt x="2" y="462"/>
                  </a:lnTo>
                  <a:lnTo>
                    <a:pt x="6" y="484"/>
                  </a:lnTo>
                  <a:lnTo>
                    <a:pt x="16" y="504"/>
                  </a:lnTo>
                  <a:lnTo>
                    <a:pt x="28" y="526"/>
                  </a:lnTo>
                  <a:lnTo>
                    <a:pt x="44" y="546"/>
                  </a:lnTo>
                  <a:lnTo>
                    <a:pt x="62" y="566"/>
                  </a:lnTo>
                  <a:lnTo>
                    <a:pt x="84" y="586"/>
                  </a:lnTo>
                  <a:lnTo>
                    <a:pt x="110" y="606"/>
                  </a:lnTo>
                  <a:lnTo>
                    <a:pt x="138" y="624"/>
                  </a:lnTo>
                  <a:lnTo>
                    <a:pt x="168" y="642"/>
                  </a:lnTo>
                  <a:lnTo>
                    <a:pt x="202" y="660"/>
                  </a:lnTo>
                  <a:lnTo>
                    <a:pt x="238" y="678"/>
                  </a:lnTo>
                  <a:lnTo>
                    <a:pt x="278" y="696"/>
                  </a:lnTo>
                  <a:lnTo>
                    <a:pt x="320" y="712"/>
                  </a:lnTo>
                  <a:lnTo>
                    <a:pt x="364" y="728"/>
                  </a:lnTo>
                  <a:lnTo>
                    <a:pt x="410" y="742"/>
                  </a:lnTo>
                  <a:lnTo>
                    <a:pt x="460" y="756"/>
                  </a:lnTo>
                  <a:lnTo>
                    <a:pt x="510" y="770"/>
                  </a:lnTo>
                  <a:lnTo>
                    <a:pt x="618" y="796"/>
                  </a:lnTo>
                  <a:lnTo>
                    <a:pt x="734" y="818"/>
                  </a:lnTo>
                  <a:lnTo>
                    <a:pt x="858" y="838"/>
                  </a:lnTo>
                  <a:lnTo>
                    <a:pt x="988" y="854"/>
                  </a:lnTo>
                  <a:lnTo>
                    <a:pt x="1124" y="866"/>
                  </a:lnTo>
                  <a:lnTo>
                    <a:pt x="1264" y="874"/>
                  </a:lnTo>
                  <a:lnTo>
                    <a:pt x="1410" y="880"/>
                  </a:lnTo>
                  <a:lnTo>
                    <a:pt x="1116" y="772"/>
                  </a:lnTo>
                  <a:lnTo>
                    <a:pt x="1376" y="680"/>
                  </a:lnTo>
                  <a:lnTo>
                    <a:pt x="1376" y="680"/>
                  </a:lnTo>
                  <a:lnTo>
                    <a:pt x="1288" y="676"/>
                  </a:lnTo>
                  <a:lnTo>
                    <a:pt x="1200" y="670"/>
                  </a:lnTo>
                  <a:lnTo>
                    <a:pt x="1112" y="662"/>
                  </a:lnTo>
                  <a:lnTo>
                    <a:pt x="1026" y="652"/>
                  </a:lnTo>
                  <a:lnTo>
                    <a:pt x="940" y="642"/>
                  </a:lnTo>
                  <a:lnTo>
                    <a:pt x="858" y="628"/>
                  </a:lnTo>
                  <a:lnTo>
                    <a:pt x="780" y="614"/>
                  </a:lnTo>
                  <a:lnTo>
                    <a:pt x="706" y="600"/>
                  </a:lnTo>
                  <a:lnTo>
                    <a:pt x="638" y="582"/>
                  </a:lnTo>
                  <a:lnTo>
                    <a:pt x="576" y="564"/>
                  </a:lnTo>
                  <a:lnTo>
                    <a:pt x="520" y="546"/>
                  </a:lnTo>
                  <a:lnTo>
                    <a:pt x="474" y="526"/>
                  </a:lnTo>
                  <a:lnTo>
                    <a:pt x="452" y="516"/>
                  </a:lnTo>
                  <a:lnTo>
                    <a:pt x="436" y="506"/>
                  </a:lnTo>
                  <a:lnTo>
                    <a:pt x="420" y="496"/>
                  </a:lnTo>
                  <a:lnTo>
                    <a:pt x="406" y="484"/>
                  </a:lnTo>
                  <a:lnTo>
                    <a:pt x="396" y="474"/>
                  </a:lnTo>
                  <a:lnTo>
                    <a:pt x="390" y="462"/>
                  </a:lnTo>
                  <a:lnTo>
                    <a:pt x="384" y="452"/>
                  </a:lnTo>
                  <a:lnTo>
                    <a:pt x="384" y="440"/>
                  </a:lnTo>
                  <a:lnTo>
                    <a:pt x="384" y="440"/>
                  </a:lnTo>
                  <a:lnTo>
                    <a:pt x="384" y="428"/>
                  </a:lnTo>
                  <a:lnTo>
                    <a:pt x="390" y="416"/>
                  </a:lnTo>
                  <a:lnTo>
                    <a:pt x="398" y="404"/>
                  </a:lnTo>
                  <a:lnTo>
                    <a:pt x="410" y="392"/>
                  </a:lnTo>
                  <a:lnTo>
                    <a:pt x="424" y="380"/>
                  </a:lnTo>
                  <a:lnTo>
                    <a:pt x="442" y="368"/>
                  </a:lnTo>
                  <a:lnTo>
                    <a:pt x="462" y="358"/>
                  </a:lnTo>
                  <a:lnTo>
                    <a:pt x="484" y="346"/>
                  </a:lnTo>
                  <a:lnTo>
                    <a:pt x="538" y="326"/>
                  </a:lnTo>
                  <a:lnTo>
                    <a:pt x="600" y="306"/>
                  </a:lnTo>
                  <a:lnTo>
                    <a:pt x="670" y="288"/>
                  </a:lnTo>
                  <a:lnTo>
                    <a:pt x="746" y="270"/>
                  </a:lnTo>
                  <a:lnTo>
                    <a:pt x="830" y="254"/>
                  </a:lnTo>
                  <a:lnTo>
                    <a:pt x="918" y="240"/>
                  </a:lnTo>
                  <a:lnTo>
                    <a:pt x="1010" y="228"/>
                  </a:lnTo>
                  <a:lnTo>
                    <a:pt x="1104" y="218"/>
                  </a:lnTo>
                  <a:lnTo>
                    <a:pt x="1202" y="208"/>
                  </a:lnTo>
                  <a:lnTo>
                    <a:pt x="1300" y="202"/>
                  </a:lnTo>
                  <a:lnTo>
                    <a:pt x="1400" y="200"/>
                  </a:lnTo>
                  <a:lnTo>
                    <a:pt x="1496" y="198"/>
                  </a:lnTo>
                  <a:lnTo>
                    <a:pt x="1496" y="198"/>
                  </a:lnTo>
                  <a:lnTo>
                    <a:pt x="1594" y="200"/>
                  </a:lnTo>
                  <a:lnTo>
                    <a:pt x="1694" y="202"/>
                  </a:lnTo>
                  <a:lnTo>
                    <a:pt x="1792" y="208"/>
                  </a:lnTo>
                  <a:lnTo>
                    <a:pt x="1890" y="218"/>
                  </a:lnTo>
                  <a:lnTo>
                    <a:pt x="1984" y="228"/>
                  </a:lnTo>
                  <a:lnTo>
                    <a:pt x="2076" y="240"/>
                  </a:lnTo>
                  <a:lnTo>
                    <a:pt x="2164" y="254"/>
                  </a:lnTo>
                  <a:lnTo>
                    <a:pt x="2248" y="270"/>
                  </a:lnTo>
                  <a:lnTo>
                    <a:pt x="2324" y="288"/>
                  </a:lnTo>
                  <a:lnTo>
                    <a:pt x="2394" y="306"/>
                  </a:lnTo>
                  <a:lnTo>
                    <a:pt x="2456" y="326"/>
                  </a:lnTo>
                  <a:lnTo>
                    <a:pt x="2510" y="346"/>
                  </a:lnTo>
                  <a:lnTo>
                    <a:pt x="2532" y="358"/>
                  </a:lnTo>
                  <a:lnTo>
                    <a:pt x="2552" y="368"/>
                  </a:lnTo>
                  <a:lnTo>
                    <a:pt x="2570" y="380"/>
                  </a:lnTo>
                  <a:lnTo>
                    <a:pt x="2584" y="392"/>
                  </a:lnTo>
                  <a:lnTo>
                    <a:pt x="2596" y="404"/>
                  </a:lnTo>
                  <a:lnTo>
                    <a:pt x="2604" y="416"/>
                  </a:lnTo>
                  <a:lnTo>
                    <a:pt x="2608" y="428"/>
                  </a:lnTo>
                  <a:lnTo>
                    <a:pt x="2610" y="440"/>
                  </a:lnTo>
                  <a:lnTo>
                    <a:pt x="2610" y="440"/>
                  </a:lnTo>
                  <a:lnTo>
                    <a:pt x="2610" y="450"/>
                  </a:lnTo>
                  <a:lnTo>
                    <a:pt x="2606" y="460"/>
                  </a:lnTo>
                  <a:lnTo>
                    <a:pt x="2600" y="470"/>
                  </a:lnTo>
                  <a:lnTo>
                    <a:pt x="2590" y="482"/>
                  </a:lnTo>
                  <a:lnTo>
                    <a:pt x="2580" y="492"/>
                  </a:lnTo>
                  <a:lnTo>
                    <a:pt x="2566" y="500"/>
                  </a:lnTo>
                  <a:lnTo>
                    <a:pt x="2534" y="520"/>
                  </a:lnTo>
                  <a:lnTo>
                    <a:pt x="2494" y="538"/>
                  </a:lnTo>
                  <a:lnTo>
                    <a:pt x="2446" y="556"/>
                  </a:lnTo>
                  <a:lnTo>
                    <a:pt x="2392" y="574"/>
                  </a:lnTo>
                  <a:lnTo>
                    <a:pt x="2332" y="590"/>
                  </a:lnTo>
                  <a:lnTo>
                    <a:pt x="2268" y="604"/>
                  </a:lnTo>
                  <a:lnTo>
                    <a:pt x="2198" y="618"/>
                  </a:lnTo>
                  <a:lnTo>
                    <a:pt x="2124" y="632"/>
                  </a:lnTo>
                  <a:lnTo>
                    <a:pt x="2048" y="642"/>
                  </a:lnTo>
                  <a:lnTo>
                    <a:pt x="1970" y="654"/>
                  </a:lnTo>
                  <a:lnTo>
                    <a:pt x="1888" y="662"/>
                  </a:lnTo>
                  <a:lnTo>
                    <a:pt x="1808" y="670"/>
                  </a:lnTo>
                  <a:lnTo>
                    <a:pt x="1724" y="674"/>
                  </a:lnTo>
                  <a:lnTo>
                    <a:pt x="1724" y="672"/>
                  </a:lnTo>
                  <a:lnTo>
                    <a:pt x="1726" y="604"/>
                  </a:lnTo>
                  <a:lnTo>
                    <a:pt x="1262" y="770"/>
                  </a:lnTo>
                  <a:lnTo>
                    <a:pt x="1722" y="936"/>
                  </a:lnTo>
                  <a:lnTo>
                    <a:pt x="1722" y="874"/>
                  </a:lnTo>
                  <a:lnTo>
                    <a:pt x="1722" y="874"/>
                  </a:lnTo>
                  <a:lnTo>
                    <a:pt x="1856" y="868"/>
                  </a:lnTo>
                  <a:lnTo>
                    <a:pt x="1984" y="856"/>
                  </a:lnTo>
                  <a:lnTo>
                    <a:pt x="2106" y="842"/>
                  </a:lnTo>
                  <a:lnTo>
                    <a:pt x="2224" y="824"/>
                  </a:lnTo>
                  <a:lnTo>
                    <a:pt x="2336" y="804"/>
                  </a:lnTo>
                  <a:lnTo>
                    <a:pt x="2440" y="782"/>
                  </a:lnTo>
                  <a:lnTo>
                    <a:pt x="2538" y="756"/>
                  </a:lnTo>
                  <a:lnTo>
                    <a:pt x="2628" y="728"/>
                  </a:lnTo>
                  <a:lnTo>
                    <a:pt x="2670" y="714"/>
                  </a:lnTo>
                  <a:lnTo>
                    <a:pt x="2710" y="698"/>
                  </a:lnTo>
                  <a:lnTo>
                    <a:pt x="2746" y="682"/>
                  </a:lnTo>
                  <a:lnTo>
                    <a:pt x="2782" y="666"/>
                  </a:lnTo>
                  <a:lnTo>
                    <a:pt x="2814" y="650"/>
                  </a:lnTo>
                  <a:lnTo>
                    <a:pt x="2844" y="632"/>
                  </a:lnTo>
                  <a:lnTo>
                    <a:pt x="2872" y="614"/>
                  </a:lnTo>
                  <a:lnTo>
                    <a:pt x="2896" y="596"/>
                  </a:lnTo>
                  <a:lnTo>
                    <a:pt x="2920" y="578"/>
                  </a:lnTo>
                  <a:lnTo>
                    <a:pt x="2938" y="560"/>
                  </a:lnTo>
                  <a:lnTo>
                    <a:pt x="2956" y="540"/>
                  </a:lnTo>
                  <a:lnTo>
                    <a:pt x="2970" y="520"/>
                  </a:lnTo>
                  <a:lnTo>
                    <a:pt x="2980" y="500"/>
                  </a:lnTo>
                  <a:lnTo>
                    <a:pt x="2988" y="480"/>
                  </a:lnTo>
                  <a:lnTo>
                    <a:pt x="2992" y="460"/>
                  </a:lnTo>
                  <a:lnTo>
                    <a:pt x="2994" y="440"/>
                  </a:lnTo>
                  <a:lnTo>
                    <a:pt x="2994" y="440"/>
                  </a:lnTo>
                  <a:lnTo>
                    <a:pt x="2992" y="418"/>
                  </a:lnTo>
                  <a:lnTo>
                    <a:pt x="2986" y="396"/>
                  </a:lnTo>
                  <a:lnTo>
                    <a:pt x="2978" y="374"/>
                  </a:lnTo>
                  <a:lnTo>
                    <a:pt x="2964" y="352"/>
                  </a:lnTo>
                  <a:lnTo>
                    <a:pt x="2948" y="330"/>
                  </a:lnTo>
                  <a:lnTo>
                    <a:pt x="2926" y="310"/>
                  </a:lnTo>
                  <a:lnTo>
                    <a:pt x="2904" y="288"/>
                  </a:lnTo>
                  <a:lnTo>
                    <a:pt x="2876" y="268"/>
                  </a:lnTo>
                  <a:lnTo>
                    <a:pt x="2846" y="250"/>
                  </a:lnTo>
                  <a:lnTo>
                    <a:pt x="2814" y="230"/>
                  </a:lnTo>
                  <a:lnTo>
                    <a:pt x="2778" y="212"/>
                  </a:lnTo>
                  <a:lnTo>
                    <a:pt x="2738" y="194"/>
                  </a:lnTo>
                  <a:lnTo>
                    <a:pt x="2696" y="176"/>
                  </a:lnTo>
                  <a:lnTo>
                    <a:pt x="2652" y="160"/>
                  </a:lnTo>
                  <a:lnTo>
                    <a:pt x="2604" y="144"/>
                  </a:lnTo>
                  <a:lnTo>
                    <a:pt x="2556" y="128"/>
                  </a:lnTo>
                  <a:lnTo>
                    <a:pt x="2504" y="114"/>
                  </a:lnTo>
                  <a:lnTo>
                    <a:pt x="2448" y="100"/>
                  </a:lnTo>
                  <a:lnTo>
                    <a:pt x="2392" y="88"/>
                  </a:lnTo>
                  <a:lnTo>
                    <a:pt x="2334" y="76"/>
                  </a:lnTo>
                  <a:lnTo>
                    <a:pt x="2210" y="54"/>
                  </a:lnTo>
                  <a:lnTo>
                    <a:pt x="2080" y="34"/>
                  </a:lnTo>
                  <a:lnTo>
                    <a:pt x="1942" y="20"/>
                  </a:lnTo>
                  <a:lnTo>
                    <a:pt x="1798" y="8"/>
                  </a:lnTo>
                  <a:lnTo>
                    <a:pt x="1650" y="2"/>
                  </a:lnTo>
                  <a:lnTo>
                    <a:pt x="1496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3200" dirty="0"/>
            </a:p>
          </p:txBody>
        </p:sp>
      </p:grpSp>
      <p:grpSp>
        <p:nvGrpSpPr>
          <p:cNvPr id="24" name="Group 67">
            <a:extLst>
              <a:ext uri="{FF2B5EF4-FFF2-40B4-BE49-F238E27FC236}">
                <a16:creationId xmlns:a16="http://schemas.microsoft.com/office/drawing/2014/main" id="{3FBF25AD-3B90-D54E-A923-3A8E8BAACD06}"/>
              </a:ext>
            </a:extLst>
          </p:cNvPr>
          <p:cNvGrpSpPr/>
          <p:nvPr userDrawn="1"/>
        </p:nvGrpSpPr>
        <p:grpSpPr>
          <a:xfrm>
            <a:off x="3356421" y="4499412"/>
            <a:ext cx="3357669" cy="939224"/>
            <a:chOff x="1828800" y="447153"/>
            <a:chExt cx="3823494" cy="1381126"/>
          </a:xfrm>
        </p:grpSpPr>
        <p:grpSp>
          <p:nvGrpSpPr>
            <p:cNvPr id="25" name="Group 38">
              <a:extLst>
                <a:ext uri="{FF2B5EF4-FFF2-40B4-BE49-F238E27FC236}">
                  <a16:creationId xmlns:a16="http://schemas.microsoft.com/office/drawing/2014/main" id="{026BEAD8-E826-BD49-8588-59B68D4EDBB5}"/>
                </a:ext>
              </a:extLst>
            </p:cNvPr>
            <p:cNvGrpSpPr/>
            <p:nvPr/>
          </p:nvGrpSpPr>
          <p:grpSpPr>
            <a:xfrm>
              <a:off x="1828800" y="447153"/>
              <a:ext cx="3823494" cy="1381126"/>
              <a:chOff x="1295400" y="381000"/>
              <a:chExt cx="5092700" cy="1676400"/>
            </a:xfrm>
          </p:grpSpPr>
          <p:sp>
            <p:nvSpPr>
              <p:cNvPr id="27" name="Freeform 5">
                <a:extLst>
                  <a:ext uri="{FF2B5EF4-FFF2-40B4-BE49-F238E27FC236}">
                    <a16:creationId xmlns:a16="http://schemas.microsoft.com/office/drawing/2014/main" id="{A33C02C9-B2FF-1E4B-991A-40FC2A884D4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95400" y="1181100"/>
                <a:ext cx="5092700" cy="876300"/>
              </a:xfrm>
              <a:custGeom>
                <a:avLst/>
                <a:gdLst/>
                <a:ahLst/>
                <a:cxnLst>
                  <a:cxn ang="0">
                    <a:pos x="0" y="112"/>
                  </a:cxn>
                  <a:cxn ang="0">
                    <a:pos x="16" y="189"/>
                  </a:cxn>
                  <a:cxn ang="0">
                    <a:pos x="50" y="266"/>
                  </a:cxn>
                  <a:cxn ang="0">
                    <a:pos x="101" y="339"/>
                  </a:cxn>
                  <a:cxn ang="0">
                    <a:pos x="168" y="411"/>
                  </a:cxn>
                  <a:cxn ang="0">
                    <a:pos x="251" y="482"/>
                  </a:cxn>
                  <a:cxn ang="0">
                    <a:pos x="351" y="549"/>
                  </a:cxn>
                  <a:cxn ang="0">
                    <a:pos x="464" y="613"/>
                  </a:cxn>
                  <a:cxn ang="0">
                    <a:pos x="637" y="695"/>
                  </a:cxn>
                  <a:cxn ang="0">
                    <a:pos x="938" y="805"/>
                  </a:cxn>
                  <a:cxn ang="0">
                    <a:pos x="1287" y="900"/>
                  </a:cxn>
                  <a:cxn ang="0">
                    <a:pos x="1678" y="980"/>
                  </a:cxn>
                  <a:cxn ang="0">
                    <a:pos x="2104" y="1041"/>
                  </a:cxn>
                  <a:cxn ang="0">
                    <a:pos x="2560" y="1082"/>
                  </a:cxn>
                  <a:cxn ang="0">
                    <a:pos x="3042" y="1101"/>
                  </a:cxn>
                  <a:cxn ang="0">
                    <a:pos x="3372" y="1101"/>
                  </a:cxn>
                  <a:cxn ang="0">
                    <a:pos x="3854" y="1082"/>
                  </a:cxn>
                  <a:cxn ang="0">
                    <a:pos x="4310" y="1041"/>
                  </a:cxn>
                  <a:cxn ang="0">
                    <a:pos x="4736" y="980"/>
                  </a:cxn>
                  <a:cxn ang="0">
                    <a:pos x="5127" y="900"/>
                  </a:cxn>
                  <a:cxn ang="0">
                    <a:pos x="5476" y="805"/>
                  </a:cxn>
                  <a:cxn ang="0">
                    <a:pos x="5779" y="695"/>
                  </a:cxn>
                  <a:cxn ang="0">
                    <a:pos x="5952" y="613"/>
                  </a:cxn>
                  <a:cxn ang="0">
                    <a:pos x="6064" y="549"/>
                  </a:cxn>
                  <a:cxn ang="0">
                    <a:pos x="6163" y="482"/>
                  </a:cxn>
                  <a:cxn ang="0">
                    <a:pos x="6246" y="411"/>
                  </a:cxn>
                  <a:cxn ang="0">
                    <a:pos x="6315" y="339"/>
                  </a:cxn>
                  <a:cxn ang="0">
                    <a:pos x="6365" y="266"/>
                  </a:cxn>
                  <a:cxn ang="0">
                    <a:pos x="6398" y="189"/>
                  </a:cxn>
                  <a:cxn ang="0">
                    <a:pos x="6414" y="112"/>
                  </a:cxn>
                  <a:cxn ang="0">
                    <a:pos x="6416" y="0"/>
                  </a:cxn>
                  <a:cxn ang="0">
                    <a:pos x="6406" y="78"/>
                  </a:cxn>
                  <a:cxn ang="0">
                    <a:pos x="6379" y="155"/>
                  </a:cxn>
                  <a:cxn ang="0">
                    <a:pos x="6333" y="230"/>
                  </a:cxn>
                  <a:cxn ang="0">
                    <a:pos x="6272" y="302"/>
                  </a:cxn>
                  <a:cxn ang="0">
                    <a:pos x="6193" y="373"/>
                  </a:cxn>
                  <a:cxn ang="0">
                    <a:pos x="6099" y="442"/>
                  </a:cxn>
                  <a:cxn ang="0">
                    <a:pos x="5990" y="506"/>
                  </a:cxn>
                  <a:cxn ang="0">
                    <a:pos x="5867" y="568"/>
                  </a:cxn>
                  <a:cxn ang="0">
                    <a:pos x="5582" y="683"/>
                  </a:cxn>
                  <a:cxn ang="0">
                    <a:pos x="5247" y="784"/>
                  </a:cxn>
                  <a:cxn ang="0">
                    <a:pos x="4871" y="869"/>
                  </a:cxn>
                  <a:cxn ang="0">
                    <a:pos x="4456" y="936"/>
                  </a:cxn>
                  <a:cxn ang="0">
                    <a:pos x="4009" y="985"/>
                  </a:cxn>
                  <a:cxn ang="0">
                    <a:pos x="3535" y="1012"/>
                  </a:cxn>
                  <a:cxn ang="0">
                    <a:pos x="3207" y="1017"/>
                  </a:cxn>
                  <a:cxn ang="0">
                    <a:pos x="2719" y="1005"/>
                  </a:cxn>
                  <a:cxn ang="0">
                    <a:pos x="2253" y="972"/>
                  </a:cxn>
                  <a:cxn ang="0">
                    <a:pos x="1816" y="917"/>
                  </a:cxn>
                  <a:cxn ang="0">
                    <a:pos x="1414" y="844"/>
                  </a:cxn>
                  <a:cxn ang="0">
                    <a:pos x="1050" y="752"/>
                  </a:cxn>
                  <a:cxn ang="0">
                    <a:pos x="732" y="647"/>
                  </a:cxn>
                  <a:cxn ang="0">
                    <a:pos x="504" y="549"/>
                  </a:cxn>
                  <a:cxn ang="0">
                    <a:pos x="386" y="485"/>
                  </a:cxn>
                  <a:cxn ang="0">
                    <a:pos x="283" y="419"/>
                  </a:cxn>
                  <a:cxn ang="0">
                    <a:pos x="194" y="350"/>
                  </a:cxn>
                  <a:cxn ang="0">
                    <a:pos x="122" y="278"/>
                  </a:cxn>
                  <a:cxn ang="0">
                    <a:pos x="64" y="205"/>
                  </a:cxn>
                  <a:cxn ang="0">
                    <a:pos x="26" y="129"/>
                  </a:cxn>
                  <a:cxn ang="0">
                    <a:pos x="3" y="53"/>
                  </a:cxn>
                  <a:cxn ang="0">
                    <a:pos x="0" y="85"/>
                  </a:cxn>
                </a:cxnLst>
                <a:rect l="0" t="0" r="r" b="b"/>
                <a:pathLst>
                  <a:path w="6416" h="1103">
                    <a:moveTo>
                      <a:pt x="0" y="85"/>
                    </a:moveTo>
                    <a:lnTo>
                      <a:pt x="0" y="85"/>
                    </a:lnTo>
                    <a:lnTo>
                      <a:pt x="0" y="112"/>
                    </a:lnTo>
                    <a:lnTo>
                      <a:pt x="3" y="137"/>
                    </a:lnTo>
                    <a:lnTo>
                      <a:pt x="10" y="163"/>
                    </a:lnTo>
                    <a:lnTo>
                      <a:pt x="16" y="189"/>
                    </a:lnTo>
                    <a:lnTo>
                      <a:pt x="26" y="214"/>
                    </a:lnTo>
                    <a:lnTo>
                      <a:pt x="37" y="240"/>
                    </a:lnTo>
                    <a:lnTo>
                      <a:pt x="50" y="266"/>
                    </a:lnTo>
                    <a:lnTo>
                      <a:pt x="64" y="290"/>
                    </a:lnTo>
                    <a:lnTo>
                      <a:pt x="82" y="315"/>
                    </a:lnTo>
                    <a:lnTo>
                      <a:pt x="101" y="339"/>
                    </a:lnTo>
                    <a:lnTo>
                      <a:pt x="122" y="363"/>
                    </a:lnTo>
                    <a:lnTo>
                      <a:pt x="144" y="387"/>
                    </a:lnTo>
                    <a:lnTo>
                      <a:pt x="168" y="411"/>
                    </a:lnTo>
                    <a:lnTo>
                      <a:pt x="194" y="435"/>
                    </a:lnTo>
                    <a:lnTo>
                      <a:pt x="223" y="458"/>
                    </a:lnTo>
                    <a:lnTo>
                      <a:pt x="251" y="482"/>
                    </a:lnTo>
                    <a:lnTo>
                      <a:pt x="283" y="504"/>
                    </a:lnTo>
                    <a:lnTo>
                      <a:pt x="315" y="527"/>
                    </a:lnTo>
                    <a:lnTo>
                      <a:pt x="351" y="549"/>
                    </a:lnTo>
                    <a:lnTo>
                      <a:pt x="386" y="570"/>
                    </a:lnTo>
                    <a:lnTo>
                      <a:pt x="424" y="592"/>
                    </a:lnTo>
                    <a:lnTo>
                      <a:pt x="464" y="613"/>
                    </a:lnTo>
                    <a:lnTo>
                      <a:pt x="504" y="634"/>
                    </a:lnTo>
                    <a:lnTo>
                      <a:pt x="548" y="655"/>
                    </a:lnTo>
                    <a:lnTo>
                      <a:pt x="637" y="695"/>
                    </a:lnTo>
                    <a:lnTo>
                      <a:pt x="732" y="733"/>
                    </a:lnTo>
                    <a:lnTo>
                      <a:pt x="833" y="770"/>
                    </a:lnTo>
                    <a:lnTo>
                      <a:pt x="938" y="805"/>
                    </a:lnTo>
                    <a:lnTo>
                      <a:pt x="1050" y="839"/>
                    </a:lnTo>
                    <a:lnTo>
                      <a:pt x="1167" y="871"/>
                    </a:lnTo>
                    <a:lnTo>
                      <a:pt x="1287" y="900"/>
                    </a:lnTo>
                    <a:lnTo>
                      <a:pt x="1414" y="928"/>
                    </a:lnTo>
                    <a:lnTo>
                      <a:pt x="1544" y="956"/>
                    </a:lnTo>
                    <a:lnTo>
                      <a:pt x="1678" y="980"/>
                    </a:lnTo>
                    <a:lnTo>
                      <a:pt x="1816" y="1002"/>
                    </a:lnTo>
                    <a:lnTo>
                      <a:pt x="1958" y="1023"/>
                    </a:lnTo>
                    <a:lnTo>
                      <a:pt x="2104" y="1041"/>
                    </a:lnTo>
                    <a:lnTo>
                      <a:pt x="2253" y="1057"/>
                    </a:lnTo>
                    <a:lnTo>
                      <a:pt x="2405" y="1071"/>
                    </a:lnTo>
                    <a:lnTo>
                      <a:pt x="2560" y="1082"/>
                    </a:lnTo>
                    <a:lnTo>
                      <a:pt x="2719" y="1090"/>
                    </a:lnTo>
                    <a:lnTo>
                      <a:pt x="2879" y="1097"/>
                    </a:lnTo>
                    <a:lnTo>
                      <a:pt x="3042" y="1101"/>
                    </a:lnTo>
                    <a:lnTo>
                      <a:pt x="3207" y="1103"/>
                    </a:lnTo>
                    <a:lnTo>
                      <a:pt x="3207" y="1103"/>
                    </a:lnTo>
                    <a:lnTo>
                      <a:pt x="3372" y="1101"/>
                    </a:lnTo>
                    <a:lnTo>
                      <a:pt x="3535" y="1097"/>
                    </a:lnTo>
                    <a:lnTo>
                      <a:pt x="3696" y="1090"/>
                    </a:lnTo>
                    <a:lnTo>
                      <a:pt x="3854" y="1082"/>
                    </a:lnTo>
                    <a:lnTo>
                      <a:pt x="4009" y="1071"/>
                    </a:lnTo>
                    <a:lnTo>
                      <a:pt x="4162" y="1057"/>
                    </a:lnTo>
                    <a:lnTo>
                      <a:pt x="4310" y="1041"/>
                    </a:lnTo>
                    <a:lnTo>
                      <a:pt x="4456" y="1023"/>
                    </a:lnTo>
                    <a:lnTo>
                      <a:pt x="4599" y="1002"/>
                    </a:lnTo>
                    <a:lnTo>
                      <a:pt x="4736" y="980"/>
                    </a:lnTo>
                    <a:lnTo>
                      <a:pt x="4871" y="956"/>
                    </a:lnTo>
                    <a:lnTo>
                      <a:pt x="5001" y="928"/>
                    </a:lnTo>
                    <a:lnTo>
                      <a:pt x="5127" y="900"/>
                    </a:lnTo>
                    <a:lnTo>
                      <a:pt x="5247" y="871"/>
                    </a:lnTo>
                    <a:lnTo>
                      <a:pt x="5364" y="839"/>
                    </a:lnTo>
                    <a:lnTo>
                      <a:pt x="5476" y="805"/>
                    </a:lnTo>
                    <a:lnTo>
                      <a:pt x="5582" y="770"/>
                    </a:lnTo>
                    <a:lnTo>
                      <a:pt x="5683" y="733"/>
                    </a:lnTo>
                    <a:lnTo>
                      <a:pt x="5779" y="695"/>
                    </a:lnTo>
                    <a:lnTo>
                      <a:pt x="5867" y="655"/>
                    </a:lnTo>
                    <a:lnTo>
                      <a:pt x="5910" y="634"/>
                    </a:lnTo>
                    <a:lnTo>
                      <a:pt x="5952" y="613"/>
                    </a:lnTo>
                    <a:lnTo>
                      <a:pt x="5990" y="592"/>
                    </a:lnTo>
                    <a:lnTo>
                      <a:pt x="6029" y="570"/>
                    </a:lnTo>
                    <a:lnTo>
                      <a:pt x="6064" y="549"/>
                    </a:lnTo>
                    <a:lnTo>
                      <a:pt x="6099" y="527"/>
                    </a:lnTo>
                    <a:lnTo>
                      <a:pt x="6133" y="504"/>
                    </a:lnTo>
                    <a:lnTo>
                      <a:pt x="6163" y="482"/>
                    </a:lnTo>
                    <a:lnTo>
                      <a:pt x="6193" y="458"/>
                    </a:lnTo>
                    <a:lnTo>
                      <a:pt x="6221" y="435"/>
                    </a:lnTo>
                    <a:lnTo>
                      <a:pt x="6246" y="411"/>
                    </a:lnTo>
                    <a:lnTo>
                      <a:pt x="6272" y="387"/>
                    </a:lnTo>
                    <a:lnTo>
                      <a:pt x="6294" y="363"/>
                    </a:lnTo>
                    <a:lnTo>
                      <a:pt x="6315" y="339"/>
                    </a:lnTo>
                    <a:lnTo>
                      <a:pt x="6333" y="315"/>
                    </a:lnTo>
                    <a:lnTo>
                      <a:pt x="6350" y="290"/>
                    </a:lnTo>
                    <a:lnTo>
                      <a:pt x="6365" y="266"/>
                    </a:lnTo>
                    <a:lnTo>
                      <a:pt x="6379" y="240"/>
                    </a:lnTo>
                    <a:lnTo>
                      <a:pt x="6390" y="214"/>
                    </a:lnTo>
                    <a:lnTo>
                      <a:pt x="6398" y="189"/>
                    </a:lnTo>
                    <a:lnTo>
                      <a:pt x="6406" y="163"/>
                    </a:lnTo>
                    <a:lnTo>
                      <a:pt x="6411" y="137"/>
                    </a:lnTo>
                    <a:lnTo>
                      <a:pt x="6414" y="112"/>
                    </a:lnTo>
                    <a:lnTo>
                      <a:pt x="6416" y="85"/>
                    </a:lnTo>
                    <a:lnTo>
                      <a:pt x="6416" y="0"/>
                    </a:lnTo>
                    <a:lnTo>
                      <a:pt x="6416" y="0"/>
                    </a:lnTo>
                    <a:lnTo>
                      <a:pt x="6414" y="27"/>
                    </a:lnTo>
                    <a:lnTo>
                      <a:pt x="6411" y="53"/>
                    </a:lnTo>
                    <a:lnTo>
                      <a:pt x="6406" y="78"/>
                    </a:lnTo>
                    <a:lnTo>
                      <a:pt x="6398" y="104"/>
                    </a:lnTo>
                    <a:lnTo>
                      <a:pt x="6390" y="129"/>
                    </a:lnTo>
                    <a:lnTo>
                      <a:pt x="6379" y="155"/>
                    </a:lnTo>
                    <a:lnTo>
                      <a:pt x="6365" y="181"/>
                    </a:lnTo>
                    <a:lnTo>
                      <a:pt x="6350" y="205"/>
                    </a:lnTo>
                    <a:lnTo>
                      <a:pt x="6333" y="230"/>
                    </a:lnTo>
                    <a:lnTo>
                      <a:pt x="6315" y="254"/>
                    </a:lnTo>
                    <a:lnTo>
                      <a:pt x="6294" y="278"/>
                    </a:lnTo>
                    <a:lnTo>
                      <a:pt x="6272" y="302"/>
                    </a:lnTo>
                    <a:lnTo>
                      <a:pt x="6246" y="326"/>
                    </a:lnTo>
                    <a:lnTo>
                      <a:pt x="6221" y="350"/>
                    </a:lnTo>
                    <a:lnTo>
                      <a:pt x="6193" y="373"/>
                    </a:lnTo>
                    <a:lnTo>
                      <a:pt x="6163" y="395"/>
                    </a:lnTo>
                    <a:lnTo>
                      <a:pt x="6133" y="419"/>
                    </a:lnTo>
                    <a:lnTo>
                      <a:pt x="6099" y="442"/>
                    </a:lnTo>
                    <a:lnTo>
                      <a:pt x="6064" y="463"/>
                    </a:lnTo>
                    <a:lnTo>
                      <a:pt x="6029" y="485"/>
                    </a:lnTo>
                    <a:lnTo>
                      <a:pt x="5990" y="506"/>
                    </a:lnTo>
                    <a:lnTo>
                      <a:pt x="5952" y="528"/>
                    </a:lnTo>
                    <a:lnTo>
                      <a:pt x="5910" y="549"/>
                    </a:lnTo>
                    <a:lnTo>
                      <a:pt x="5867" y="568"/>
                    </a:lnTo>
                    <a:lnTo>
                      <a:pt x="5779" y="608"/>
                    </a:lnTo>
                    <a:lnTo>
                      <a:pt x="5683" y="647"/>
                    </a:lnTo>
                    <a:lnTo>
                      <a:pt x="5582" y="683"/>
                    </a:lnTo>
                    <a:lnTo>
                      <a:pt x="5476" y="719"/>
                    </a:lnTo>
                    <a:lnTo>
                      <a:pt x="5364" y="752"/>
                    </a:lnTo>
                    <a:lnTo>
                      <a:pt x="5247" y="784"/>
                    </a:lnTo>
                    <a:lnTo>
                      <a:pt x="5127" y="815"/>
                    </a:lnTo>
                    <a:lnTo>
                      <a:pt x="5001" y="844"/>
                    </a:lnTo>
                    <a:lnTo>
                      <a:pt x="4871" y="869"/>
                    </a:lnTo>
                    <a:lnTo>
                      <a:pt x="4736" y="895"/>
                    </a:lnTo>
                    <a:lnTo>
                      <a:pt x="4599" y="917"/>
                    </a:lnTo>
                    <a:lnTo>
                      <a:pt x="4456" y="936"/>
                    </a:lnTo>
                    <a:lnTo>
                      <a:pt x="4310" y="956"/>
                    </a:lnTo>
                    <a:lnTo>
                      <a:pt x="4162" y="972"/>
                    </a:lnTo>
                    <a:lnTo>
                      <a:pt x="4009" y="985"/>
                    </a:lnTo>
                    <a:lnTo>
                      <a:pt x="3854" y="996"/>
                    </a:lnTo>
                    <a:lnTo>
                      <a:pt x="3696" y="1005"/>
                    </a:lnTo>
                    <a:lnTo>
                      <a:pt x="3535" y="1012"/>
                    </a:lnTo>
                    <a:lnTo>
                      <a:pt x="3372" y="1015"/>
                    </a:lnTo>
                    <a:lnTo>
                      <a:pt x="3207" y="1017"/>
                    </a:lnTo>
                    <a:lnTo>
                      <a:pt x="3207" y="1017"/>
                    </a:lnTo>
                    <a:lnTo>
                      <a:pt x="3042" y="1015"/>
                    </a:lnTo>
                    <a:lnTo>
                      <a:pt x="2879" y="1012"/>
                    </a:lnTo>
                    <a:lnTo>
                      <a:pt x="2719" y="1005"/>
                    </a:lnTo>
                    <a:lnTo>
                      <a:pt x="2560" y="996"/>
                    </a:lnTo>
                    <a:lnTo>
                      <a:pt x="2405" y="985"/>
                    </a:lnTo>
                    <a:lnTo>
                      <a:pt x="2253" y="972"/>
                    </a:lnTo>
                    <a:lnTo>
                      <a:pt x="2104" y="956"/>
                    </a:lnTo>
                    <a:lnTo>
                      <a:pt x="1958" y="936"/>
                    </a:lnTo>
                    <a:lnTo>
                      <a:pt x="1816" y="917"/>
                    </a:lnTo>
                    <a:lnTo>
                      <a:pt x="1678" y="895"/>
                    </a:lnTo>
                    <a:lnTo>
                      <a:pt x="1544" y="869"/>
                    </a:lnTo>
                    <a:lnTo>
                      <a:pt x="1414" y="844"/>
                    </a:lnTo>
                    <a:lnTo>
                      <a:pt x="1287" y="815"/>
                    </a:lnTo>
                    <a:lnTo>
                      <a:pt x="1167" y="784"/>
                    </a:lnTo>
                    <a:lnTo>
                      <a:pt x="1050" y="752"/>
                    </a:lnTo>
                    <a:lnTo>
                      <a:pt x="938" y="719"/>
                    </a:lnTo>
                    <a:lnTo>
                      <a:pt x="833" y="683"/>
                    </a:lnTo>
                    <a:lnTo>
                      <a:pt x="732" y="647"/>
                    </a:lnTo>
                    <a:lnTo>
                      <a:pt x="637" y="608"/>
                    </a:lnTo>
                    <a:lnTo>
                      <a:pt x="548" y="568"/>
                    </a:lnTo>
                    <a:lnTo>
                      <a:pt x="504" y="549"/>
                    </a:lnTo>
                    <a:lnTo>
                      <a:pt x="464" y="528"/>
                    </a:lnTo>
                    <a:lnTo>
                      <a:pt x="424" y="506"/>
                    </a:lnTo>
                    <a:lnTo>
                      <a:pt x="386" y="485"/>
                    </a:lnTo>
                    <a:lnTo>
                      <a:pt x="351" y="463"/>
                    </a:lnTo>
                    <a:lnTo>
                      <a:pt x="315" y="442"/>
                    </a:lnTo>
                    <a:lnTo>
                      <a:pt x="283" y="419"/>
                    </a:lnTo>
                    <a:lnTo>
                      <a:pt x="251" y="395"/>
                    </a:lnTo>
                    <a:lnTo>
                      <a:pt x="223" y="373"/>
                    </a:lnTo>
                    <a:lnTo>
                      <a:pt x="194" y="350"/>
                    </a:lnTo>
                    <a:lnTo>
                      <a:pt x="168" y="326"/>
                    </a:lnTo>
                    <a:lnTo>
                      <a:pt x="144" y="302"/>
                    </a:lnTo>
                    <a:lnTo>
                      <a:pt x="122" y="278"/>
                    </a:lnTo>
                    <a:lnTo>
                      <a:pt x="101" y="254"/>
                    </a:lnTo>
                    <a:lnTo>
                      <a:pt x="82" y="230"/>
                    </a:lnTo>
                    <a:lnTo>
                      <a:pt x="64" y="205"/>
                    </a:lnTo>
                    <a:lnTo>
                      <a:pt x="50" y="181"/>
                    </a:lnTo>
                    <a:lnTo>
                      <a:pt x="37" y="155"/>
                    </a:lnTo>
                    <a:lnTo>
                      <a:pt x="26" y="129"/>
                    </a:lnTo>
                    <a:lnTo>
                      <a:pt x="16" y="104"/>
                    </a:lnTo>
                    <a:lnTo>
                      <a:pt x="10" y="78"/>
                    </a:lnTo>
                    <a:lnTo>
                      <a:pt x="3" y="53"/>
                    </a:lnTo>
                    <a:lnTo>
                      <a:pt x="0" y="27"/>
                    </a:lnTo>
                    <a:lnTo>
                      <a:pt x="0" y="0"/>
                    </a:lnTo>
                    <a:lnTo>
                      <a:pt x="0" y="8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6">
                      <a:lumMod val="75000"/>
                    </a:schemeClr>
                  </a:gs>
                  <a:gs pos="50000">
                    <a:schemeClr val="accent6">
                      <a:lumMod val="60000"/>
                      <a:lumOff val="40000"/>
                    </a:schemeClr>
                  </a:gs>
                  <a:gs pos="100000">
                    <a:schemeClr val="accent6">
                      <a:lumMod val="75000"/>
                    </a:schemeClr>
                  </a:gs>
                </a:gsLst>
                <a:lin ang="0" scaled="1"/>
              </a:gradFill>
              <a:ln w="3175">
                <a:noFill/>
                <a:round/>
                <a:headEnd/>
                <a:tailEnd/>
              </a:ln>
              <a:effectLst/>
            </p:spPr>
            <p:txBody>
              <a:bodyPr lIns="18288" tIns="9144" rIns="18288" bIns="9144" anchor="ctr"/>
              <a:lstStyle/>
              <a:p>
                <a:pPr algn="ctr">
                  <a:lnSpc>
                    <a:spcPct val="85000"/>
                  </a:lnSpc>
                  <a:spcBef>
                    <a:spcPct val="20000"/>
                  </a:spcBef>
                  <a:defRPr/>
                </a:pPr>
                <a:endParaRPr lang="en-US" sz="28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Narrow" pitchFamily="112" charset="0"/>
                </a:endParaRPr>
              </a:p>
            </p:txBody>
          </p:sp>
          <p:sp>
            <p:nvSpPr>
              <p:cNvPr id="28" name="Freeform 6">
                <a:extLst>
                  <a:ext uri="{FF2B5EF4-FFF2-40B4-BE49-F238E27FC236}">
                    <a16:creationId xmlns:a16="http://schemas.microsoft.com/office/drawing/2014/main" id="{193F7BA2-F266-CD4C-B3F1-D5E485D7FBC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95400" y="381000"/>
                <a:ext cx="5092700" cy="1614488"/>
              </a:xfrm>
              <a:custGeom>
                <a:avLst/>
                <a:gdLst/>
                <a:ahLst/>
                <a:cxnLst>
                  <a:cxn ang="0">
                    <a:pos x="6414" y="1044"/>
                  </a:cxn>
                  <a:cxn ang="0">
                    <a:pos x="6398" y="1121"/>
                  </a:cxn>
                  <a:cxn ang="0">
                    <a:pos x="6365" y="1198"/>
                  </a:cxn>
                  <a:cxn ang="0">
                    <a:pos x="6315" y="1271"/>
                  </a:cxn>
                  <a:cxn ang="0">
                    <a:pos x="6246" y="1343"/>
                  </a:cxn>
                  <a:cxn ang="0">
                    <a:pos x="6163" y="1412"/>
                  </a:cxn>
                  <a:cxn ang="0">
                    <a:pos x="6064" y="1480"/>
                  </a:cxn>
                  <a:cxn ang="0">
                    <a:pos x="5952" y="1544"/>
                  </a:cxn>
                  <a:cxn ang="0">
                    <a:pos x="5779" y="1625"/>
                  </a:cxn>
                  <a:cxn ang="0">
                    <a:pos x="5476" y="1736"/>
                  </a:cxn>
                  <a:cxn ang="0">
                    <a:pos x="5127" y="1832"/>
                  </a:cxn>
                  <a:cxn ang="0">
                    <a:pos x="4736" y="1912"/>
                  </a:cxn>
                  <a:cxn ang="0">
                    <a:pos x="4310" y="1973"/>
                  </a:cxn>
                  <a:cxn ang="0">
                    <a:pos x="3854" y="2013"/>
                  </a:cxn>
                  <a:cxn ang="0">
                    <a:pos x="3372" y="2032"/>
                  </a:cxn>
                  <a:cxn ang="0">
                    <a:pos x="3042" y="2032"/>
                  </a:cxn>
                  <a:cxn ang="0">
                    <a:pos x="2560" y="2013"/>
                  </a:cxn>
                  <a:cxn ang="0">
                    <a:pos x="2104" y="1973"/>
                  </a:cxn>
                  <a:cxn ang="0">
                    <a:pos x="1678" y="1912"/>
                  </a:cxn>
                  <a:cxn ang="0">
                    <a:pos x="1287" y="1832"/>
                  </a:cxn>
                  <a:cxn ang="0">
                    <a:pos x="938" y="1736"/>
                  </a:cxn>
                  <a:cxn ang="0">
                    <a:pos x="637" y="1625"/>
                  </a:cxn>
                  <a:cxn ang="0">
                    <a:pos x="464" y="1544"/>
                  </a:cxn>
                  <a:cxn ang="0">
                    <a:pos x="351" y="1480"/>
                  </a:cxn>
                  <a:cxn ang="0">
                    <a:pos x="251" y="1412"/>
                  </a:cxn>
                  <a:cxn ang="0">
                    <a:pos x="168" y="1343"/>
                  </a:cxn>
                  <a:cxn ang="0">
                    <a:pos x="101" y="1271"/>
                  </a:cxn>
                  <a:cxn ang="0">
                    <a:pos x="50" y="1198"/>
                  </a:cxn>
                  <a:cxn ang="0">
                    <a:pos x="16" y="1121"/>
                  </a:cxn>
                  <a:cxn ang="0">
                    <a:pos x="0" y="1044"/>
                  </a:cxn>
                  <a:cxn ang="0">
                    <a:pos x="0" y="991"/>
                  </a:cxn>
                  <a:cxn ang="0">
                    <a:pos x="16" y="913"/>
                  </a:cxn>
                  <a:cxn ang="0">
                    <a:pos x="50" y="837"/>
                  </a:cxn>
                  <a:cxn ang="0">
                    <a:pos x="101" y="762"/>
                  </a:cxn>
                  <a:cxn ang="0">
                    <a:pos x="168" y="690"/>
                  </a:cxn>
                  <a:cxn ang="0">
                    <a:pos x="251" y="621"/>
                  </a:cxn>
                  <a:cxn ang="0">
                    <a:pos x="351" y="554"/>
                  </a:cxn>
                  <a:cxn ang="0">
                    <a:pos x="464" y="490"/>
                  </a:cxn>
                  <a:cxn ang="0">
                    <a:pos x="637" y="408"/>
                  </a:cxn>
                  <a:cxn ang="0">
                    <a:pos x="938" y="298"/>
                  </a:cxn>
                  <a:cxn ang="0">
                    <a:pos x="1287" y="202"/>
                  </a:cxn>
                  <a:cxn ang="0">
                    <a:pos x="1678" y="123"/>
                  </a:cxn>
                  <a:cxn ang="0">
                    <a:pos x="2104" y="62"/>
                  </a:cxn>
                  <a:cxn ang="0">
                    <a:pos x="2560" y="21"/>
                  </a:cxn>
                  <a:cxn ang="0">
                    <a:pos x="3042" y="2"/>
                  </a:cxn>
                  <a:cxn ang="0">
                    <a:pos x="3372" y="2"/>
                  </a:cxn>
                  <a:cxn ang="0">
                    <a:pos x="3854" y="21"/>
                  </a:cxn>
                  <a:cxn ang="0">
                    <a:pos x="4310" y="62"/>
                  </a:cxn>
                  <a:cxn ang="0">
                    <a:pos x="4736" y="123"/>
                  </a:cxn>
                  <a:cxn ang="0">
                    <a:pos x="5127" y="202"/>
                  </a:cxn>
                  <a:cxn ang="0">
                    <a:pos x="5476" y="298"/>
                  </a:cxn>
                  <a:cxn ang="0">
                    <a:pos x="5779" y="408"/>
                  </a:cxn>
                  <a:cxn ang="0">
                    <a:pos x="5952" y="490"/>
                  </a:cxn>
                  <a:cxn ang="0">
                    <a:pos x="6064" y="554"/>
                  </a:cxn>
                  <a:cxn ang="0">
                    <a:pos x="6163" y="621"/>
                  </a:cxn>
                  <a:cxn ang="0">
                    <a:pos x="6246" y="690"/>
                  </a:cxn>
                  <a:cxn ang="0">
                    <a:pos x="6315" y="762"/>
                  </a:cxn>
                  <a:cxn ang="0">
                    <a:pos x="6365" y="837"/>
                  </a:cxn>
                  <a:cxn ang="0">
                    <a:pos x="6398" y="913"/>
                  </a:cxn>
                  <a:cxn ang="0">
                    <a:pos x="6414" y="991"/>
                  </a:cxn>
                </a:cxnLst>
                <a:rect l="0" t="0" r="r" b="b"/>
                <a:pathLst>
                  <a:path w="6416" h="2034">
                    <a:moveTo>
                      <a:pt x="6416" y="1017"/>
                    </a:moveTo>
                    <a:lnTo>
                      <a:pt x="6416" y="1017"/>
                    </a:lnTo>
                    <a:lnTo>
                      <a:pt x="6414" y="1044"/>
                    </a:lnTo>
                    <a:lnTo>
                      <a:pt x="6411" y="1070"/>
                    </a:lnTo>
                    <a:lnTo>
                      <a:pt x="6406" y="1095"/>
                    </a:lnTo>
                    <a:lnTo>
                      <a:pt x="6398" y="1121"/>
                    </a:lnTo>
                    <a:lnTo>
                      <a:pt x="6390" y="1146"/>
                    </a:lnTo>
                    <a:lnTo>
                      <a:pt x="6379" y="1172"/>
                    </a:lnTo>
                    <a:lnTo>
                      <a:pt x="6365" y="1198"/>
                    </a:lnTo>
                    <a:lnTo>
                      <a:pt x="6350" y="1222"/>
                    </a:lnTo>
                    <a:lnTo>
                      <a:pt x="6333" y="1247"/>
                    </a:lnTo>
                    <a:lnTo>
                      <a:pt x="6315" y="1271"/>
                    </a:lnTo>
                    <a:lnTo>
                      <a:pt x="6294" y="1295"/>
                    </a:lnTo>
                    <a:lnTo>
                      <a:pt x="6272" y="1319"/>
                    </a:lnTo>
                    <a:lnTo>
                      <a:pt x="6246" y="1343"/>
                    </a:lnTo>
                    <a:lnTo>
                      <a:pt x="6221" y="1367"/>
                    </a:lnTo>
                    <a:lnTo>
                      <a:pt x="6193" y="1390"/>
                    </a:lnTo>
                    <a:lnTo>
                      <a:pt x="6163" y="1412"/>
                    </a:lnTo>
                    <a:lnTo>
                      <a:pt x="6133" y="1436"/>
                    </a:lnTo>
                    <a:lnTo>
                      <a:pt x="6099" y="1459"/>
                    </a:lnTo>
                    <a:lnTo>
                      <a:pt x="6064" y="1480"/>
                    </a:lnTo>
                    <a:lnTo>
                      <a:pt x="6029" y="1502"/>
                    </a:lnTo>
                    <a:lnTo>
                      <a:pt x="5990" y="1523"/>
                    </a:lnTo>
                    <a:lnTo>
                      <a:pt x="5952" y="1544"/>
                    </a:lnTo>
                    <a:lnTo>
                      <a:pt x="5910" y="1564"/>
                    </a:lnTo>
                    <a:lnTo>
                      <a:pt x="5867" y="1585"/>
                    </a:lnTo>
                    <a:lnTo>
                      <a:pt x="5779" y="1625"/>
                    </a:lnTo>
                    <a:lnTo>
                      <a:pt x="5683" y="1664"/>
                    </a:lnTo>
                    <a:lnTo>
                      <a:pt x="5582" y="1700"/>
                    </a:lnTo>
                    <a:lnTo>
                      <a:pt x="5476" y="1736"/>
                    </a:lnTo>
                    <a:lnTo>
                      <a:pt x="5364" y="1769"/>
                    </a:lnTo>
                    <a:lnTo>
                      <a:pt x="5247" y="1801"/>
                    </a:lnTo>
                    <a:lnTo>
                      <a:pt x="5127" y="1832"/>
                    </a:lnTo>
                    <a:lnTo>
                      <a:pt x="5001" y="1861"/>
                    </a:lnTo>
                    <a:lnTo>
                      <a:pt x="4871" y="1886"/>
                    </a:lnTo>
                    <a:lnTo>
                      <a:pt x="4736" y="1912"/>
                    </a:lnTo>
                    <a:lnTo>
                      <a:pt x="4599" y="1934"/>
                    </a:lnTo>
                    <a:lnTo>
                      <a:pt x="4456" y="1953"/>
                    </a:lnTo>
                    <a:lnTo>
                      <a:pt x="4310" y="1973"/>
                    </a:lnTo>
                    <a:lnTo>
                      <a:pt x="4162" y="1989"/>
                    </a:lnTo>
                    <a:lnTo>
                      <a:pt x="4009" y="2002"/>
                    </a:lnTo>
                    <a:lnTo>
                      <a:pt x="3854" y="2013"/>
                    </a:lnTo>
                    <a:lnTo>
                      <a:pt x="3696" y="2022"/>
                    </a:lnTo>
                    <a:lnTo>
                      <a:pt x="3535" y="2029"/>
                    </a:lnTo>
                    <a:lnTo>
                      <a:pt x="3372" y="2032"/>
                    </a:lnTo>
                    <a:lnTo>
                      <a:pt x="3207" y="2034"/>
                    </a:lnTo>
                    <a:lnTo>
                      <a:pt x="3207" y="2034"/>
                    </a:lnTo>
                    <a:lnTo>
                      <a:pt x="3042" y="2032"/>
                    </a:lnTo>
                    <a:lnTo>
                      <a:pt x="2879" y="2029"/>
                    </a:lnTo>
                    <a:lnTo>
                      <a:pt x="2719" y="2022"/>
                    </a:lnTo>
                    <a:lnTo>
                      <a:pt x="2560" y="2013"/>
                    </a:lnTo>
                    <a:lnTo>
                      <a:pt x="2405" y="2002"/>
                    </a:lnTo>
                    <a:lnTo>
                      <a:pt x="2253" y="1989"/>
                    </a:lnTo>
                    <a:lnTo>
                      <a:pt x="2104" y="1973"/>
                    </a:lnTo>
                    <a:lnTo>
                      <a:pt x="1958" y="1953"/>
                    </a:lnTo>
                    <a:lnTo>
                      <a:pt x="1816" y="1934"/>
                    </a:lnTo>
                    <a:lnTo>
                      <a:pt x="1678" y="1912"/>
                    </a:lnTo>
                    <a:lnTo>
                      <a:pt x="1544" y="1886"/>
                    </a:lnTo>
                    <a:lnTo>
                      <a:pt x="1414" y="1861"/>
                    </a:lnTo>
                    <a:lnTo>
                      <a:pt x="1287" y="1832"/>
                    </a:lnTo>
                    <a:lnTo>
                      <a:pt x="1167" y="1801"/>
                    </a:lnTo>
                    <a:lnTo>
                      <a:pt x="1050" y="1769"/>
                    </a:lnTo>
                    <a:lnTo>
                      <a:pt x="938" y="1736"/>
                    </a:lnTo>
                    <a:lnTo>
                      <a:pt x="833" y="1700"/>
                    </a:lnTo>
                    <a:lnTo>
                      <a:pt x="732" y="1664"/>
                    </a:lnTo>
                    <a:lnTo>
                      <a:pt x="637" y="1625"/>
                    </a:lnTo>
                    <a:lnTo>
                      <a:pt x="548" y="1585"/>
                    </a:lnTo>
                    <a:lnTo>
                      <a:pt x="504" y="1564"/>
                    </a:lnTo>
                    <a:lnTo>
                      <a:pt x="464" y="1544"/>
                    </a:lnTo>
                    <a:lnTo>
                      <a:pt x="424" y="1523"/>
                    </a:lnTo>
                    <a:lnTo>
                      <a:pt x="386" y="1502"/>
                    </a:lnTo>
                    <a:lnTo>
                      <a:pt x="351" y="1480"/>
                    </a:lnTo>
                    <a:lnTo>
                      <a:pt x="315" y="1459"/>
                    </a:lnTo>
                    <a:lnTo>
                      <a:pt x="283" y="1436"/>
                    </a:lnTo>
                    <a:lnTo>
                      <a:pt x="251" y="1412"/>
                    </a:lnTo>
                    <a:lnTo>
                      <a:pt x="223" y="1390"/>
                    </a:lnTo>
                    <a:lnTo>
                      <a:pt x="194" y="1367"/>
                    </a:lnTo>
                    <a:lnTo>
                      <a:pt x="168" y="1343"/>
                    </a:lnTo>
                    <a:lnTo>
                      <a:pt x="144" y="1319"/>
                    </a:lnTo>
                    <a:lnTo>
                      <a:pt x="122" y="1295"/>
                    </a:lnTo>
                    <a:lnTo>
                      <a:pt x="101" y="1271"/>
                    </a:lnTo>
                    <a:lnTo>
                      <a:pt x="82" y="1247"/>
                    </a:lnTo>
                    <a:lnTo>
                      <a:pt x="64" y="1222"/>
                    </a:lnTo>
                    <a:lnTo>
                      <a:pt x="50" y="1198"/>
                    </a:lnTo>
                    <a:lnTo>
                      <a:pt x="37" y="1172"/>
                    </a:lnTo>
                    <a:lnTo>
                      <a:pt x="26" y="1146"/>
                    </a:lnTo>
                    <a:lnTo>
                      <a:pt x="16" y="1121"/>
                    </a:lnTo>
                    <a:lnTo>
                      <a:pt x="10" y="1095"/>
                    </a:lnTo>
                    <a:lnTo>
                      <a:pt x="3" y="1070"/>
                    </a:lnTo>
                    <a:lnTo>
                      <a:pt x="0" y="1044"/>
                    </a:lnTo>
                    <a:lnTo>
                      <a:pt x="0" y="1017"/>
                    </a:lnTo>
                    <a:lnTo>
                      <a:pt x="0" y="1017"/>
                    </a:lnTo>
                    <a:lnTo>
                      <a:pt x="0" y="991"/>
                    </a:lnTo>
                    <a:lnTo>
                      <a:pt x="3" y="964"/>
                    </a:lnTo>
                    <a:lnTo>
                      <a:pt x="10" y="938"/>
                    </a:lnTo>
                    <a:lnTo>
                      <a:pt x="16" y="913"/>
                    </a:lnTo>
                    <a:lnTo>
                      <a:pt x="26" y="887"/>
                    </a:lnTo>
                    <a:lnTo>
                      <a:pt x="37" y="861"/>
                    </a:lnTo>
                    <a:lnTo>
                      <a:pt x="50" y="837"/>
                    </a:lnTo>
                    <a:lnTo>
                      <a:pt x="64" y="812"/>
                    </a:lnTo>
                    <a:lnTo>
                      <a:pt x="82" y="788"/>
                    </a:lnTo>
                    <a:lnTo>
                      <a:pt x="101" y="762"/>
                    </a:lnTo>
                    <a:lnTo>
                      <a:pt x="122" y="738"/>
                    </a:lnTo>
                    <a:lnTo>
                      <a:pt x="144" y="714"/>
                    </a:lnTo>
                    <a:lnTo>
                      <a:pt x="168" y="690"/>
                    </a:lnTo>
                    <a:lnTo>
                      <a:pt x="194" y="668"/>
                    </a:lnTo>
                    <a:lnTo>
                      <a:pt x="223" y="644"/>
                    </a:lnTo>
                    <a:lnTo>
                      <a:pt x="251" y="621"/>
                    </a:lnTo>
                    <a:lnTo>
                      <a:pt x="283" y="599"/>
                    </a:lnTo>
                    <a:lnTo>
                      <a:pt x="315" y="576"/>
                    </a:lnTo>
                    <a:lnTo>
                      <a:pt x="351" y="554"/>
                    </a:lnTo>
                    <a:lnTo>
                      <a:pt x="386" y="532"/>
                    </a:lnTo>
                    <a:lnTo>
                      <a:pt x="424" y="511"/>
                    </a:lnTo>
                    <a:lnTo>
                      <a:pt x="464" y="490"/>
                    </a:lnTo>
                    <a:lnTo>
                      <a:pt x="504" y="469"/>
                    </a:lnTo>
                    <a:lnTo>
                      <a:pt x="548" y="448"/>
                    </a:lnTo>
                    <a:lnTo>
                      <a:pt x="637" y="408"/>
                    </a:lnTo>
                    <a:lnTo>
                      <a:pt x="732" y="370"/>
                    </a:lnTo>
                    <a:lnTo>
                      <a:pt x="833" y="333"/>
                    </a:lnTo>
                    <a:lnTo>
                      <a:pt x="938" y="298"/>
                    </a:lnTo>
                    <a:lnTo>
                      <a:pt x="1050" y="264"/>
                    </a:lnTo>
                    <a:lnTo>
                      <a:pt x="1167" y="232"/>
                    </a:lnTo>
                    <a:lnTo>
                      <a:pt x="1287" y="202"/>
                    </a:lnTo>
                    <a:lnTo>
                      <a:pt x="1414" y="173"/>
                    </a:lnTo>
                    <a:lnTo>
                      <a:pt x="1544" y="147"/>
                    </a:lnTo>
                    <a:lnTo>
                      <a:pt x="1678" y="123"/>
                    </a:lnTo>
                    <a:lnTo>
                      <a:pt x="1816" y="101"/>
                    </a:lnTo>
                    <a:lnTo>
                      <a:pt x="1958" y="80"/>
                    </a:lnTo>
                    <a:lnTo>
                      <a:pt x="2104" y="62"/>
                    </a:lnTo>
                    <a:lnTo>
                      <a:pt x="2253" y="46"/>
                    </a:lnTo>
                    <a:lnTo>
                      <a:pt x="2405" y="32"/>
                    </a:lnTo>
                    <a:lnTo>
                      <a:pt x="2560" y="21"/>
                    </a:lnTo>
                    <a:lnTo>
                      <a:pt x="2719" y="11"/>
                    </a:lnTo>
                    <a:lnTo>
                      <a:pt x="2879" y="5"/>
                    </a:lnTo>
                    <a:lnTo>
                      <a:pt x="3042" y="2"/>
                    </a:lnTo>
                    <a:lnTo>
                      <a:pt x="3207" y="0"/>
                    </a:lnTo>
                    <a:lnTo>
                      <a:pt x="3207" y="0"/>
                    </a:lnTo>
                    <a:lnTo>
                      <a:pt x="3372" y="2"/>
                    </a:lnTo>
                    <a:lnTo>
                      <a:pt x="3535" y="5"/>
                    </a:lnTo>
                    <a:lnTo>
                      <a:pt x="3696" y="11"/>
                    </a:lnTo>
                    <a:lnTo>
                      <a:pt x="3854" y="21"/>
                    </a:lnTo>
                    <a:lnTo>
                      <a:pt x="4009" y="32"/>
                    </a:lnTo>
                    <a:lnTo>
                      <a:pt x="4162" y="46"/>
                    </a:lnTo>
                    <a:lnTo>
                      <a:pt x="4310" y="62"/>
                    </a:lnTo>
                    <a:lnTo>
                      <a:pt x="4456" y="80"/>
                    </a:lnTo>
                    <a:lnTo>
                      <a:pt x="4599" y="101"/>
                    </a:lnTo>
                    <a:lnTo>
                      <a:pt x="4736" y="123"/>
                    </a:lnTo>
                    <a:lnTo>
                      <a:pt x="4871" y="147"/>
                    </a:lnTo>
                    <a:lnTo>
                      <a:pt x="5001" y="173"/>
                    </a:lnTo>
                    <a:lnTo>
                      <a:pt x="5127" y="202"/>
                    </a:lnTo>
                    <a:lnTo>
                      <a:pt x="5247" y="232"/>
                    </a:lnTo>
                    <a:lnTo>
                      <a:pt x="5364" y="264"/>
                    </a:lnTo>
                    <a:lnTo>
                      <a:pt x="5476" y="298"/>
                    </a:lnTo>
                    <a:lnTo>
                      <a:pt x="5582" y="333"/>
                    </a:lnTo>
                    <a:lnTo>
                      <a:pt x="5683" y="370"/>
                    </a:lnTo>
                    <a:lnTo>
                      <a:pt x="5779" y="408"/>
                    </a:lnTo>
                    <a:lnTo>
                      <a:pt x="5867" y="448"/>
                    </a:lnTo>
                    <a:lnTo>
                      <a:pt x="5910" y="469"/>
                    </a:lnTo>
                    <a:lnTo>
                      <a:pt x="5952" y="490"/>
                    </a:lnTo>
                    <a:lnTo>
                      <a:pt x="5990" y="511"/>
                    </a:lnTo>
                    <a:lnTo>
                      <a:pt x="6029" y="532"/>
                    </a:lnTo>
                    <a:lnTo>
                      <a:pt x="6064" y="554"/>
                    </a:lnTo>
                    <a:lnTo>
                      <a:pt x="6099" y="576"/>
                    </a:lnTo>
                    <a:lnTo>
                      <a:pt x="6133" y="599"/>
                    </a:lnTo>
                    <a:lnTo>
                      <a:pt x="6163" y="621"/>
                    </a:lnTo>
                    <a:lnTo>
                      <a:pt x="6193" y="644"/>
                    </a:lnTo>
                    <a:lnTo>
                      <a:pt x="6221" y="668"/>
                    </a:lnTo>
                    <a:lnTo>
                      <a:pt x="6246" y="690"/>
                    </a:lnTo>
                    <a:lnTo>
                      <a:pt x="6272" y="714"/>
                    </a:lnTo>
                    <a:lnTo>
                      <a:pt x="6294" y="738"/>
                    </a:lnTo>
                    <a:lnTo>
                      <a:pt x="6315" y="762"/>
                    </a:lnTo>
                    <a:lnTo>
                      <a:pt x="6333" y="788"/>
                    </a:lnTo>
                    <a:lnTo>
                      <a:pt x="6350" y="812"/>
                    </a:lnTo>
                    <a:lnTo>
                      <a:pt x="6365" y="837"/>
                    </a:lnTo>
                    <a:lnTo>
                      <a:pt x="6379" y="861"/>
                    </a:lnTo>
                    <a:lnTo>
                      <a:pt x="6390" y="887"/>
                    </a:lnTo>
                    <a:lnTo>
                      <a:pt x="6398" y="913"/>
                    </a:lnTo>
                    <a:lnTo>
                      <a:pt x="6406" y="938"/>
                    </a:lnTo>
                    <a:lnTo>
                      <a:pt x="6411" y="964"/>
                    </a:lnTo>
                    <a:lnTo>
                      <a:pt x="6414" y="991"/>
                    </a:lnTo>
                    <a:lnTo>
                      <a:pt x="6416" y="1017"/>
                    </a:lnTo>
                    <a:lnTo>
                      <a:pt x="6416" y="1017"/>
                    </a:lnTo>
                    <a:close/>
                  </a:path>
                </a:pathLst>
              </a:custGeom>
              <a:gradFill flip="none" rotWithShape="1">
                <a:gsLst>
                  <a:gs pos="26000">
                    <a:schemeClr val="accent6">
                      <a:lumMod val="20000"/>
                      <a:lumOff val="80000"/>
                    </a:schemeClr>
                  </a:gs>
                  <a:gs pos="100000">
                    <a:schemeClr val="accent6"/>
                  </a:gs>
                </a:gsLst>
                <a:lin ang="1440000" scaled="0"/>
                <a:tileRect/>
              </a:gradFill>
              <a:ln w="3175">
                <a:noFill/>
                <a:round/>
                <a:headEnd/>
                <a:tailEnd/>
              </a:ln>
              <a:effectLst/>
            </p:spPr>
            <p:txBody>
              <a:bodyPr lIns="18288" tIns="9144" rIns="18288" bIns="9144" anchor="ctr"/>
              <a:lstStyle/>
              <a:p>
                <a:pPr algn="ctr">
                  <a:lnSpc>
                    <a:spcPct val="85000"/>
                  </a:lnSpc>
                  <a:spcBef>
                    <a:spcPct val="20000"/>
                  </a:spcBef>
                  <a:defRPr/>
                </a:pPr>
                <a:endParaRPr lang="en-US" sz="28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Narrow" pitchFamily="112" charset="0"/>
                </a:endParaRPr>
              </a:p>
            </p:txBody>
          </p:sp>
        </p:grpSp>
        <p:sp>
          <p:nvSpPr>
            <p:cNvPr id="26" name="Freeform 15">
              <a:extLst>
                <a:ext uri="{FF2B5EF4-FFF2-40B4-BE49-F238E27FC236}">
                  <a16:creationId xmlns:a16="http://schemas.microsoft.com/office/drawing/2014/main" id="{D6968840-ED1F-3241-A44F-214C4CF93541}"/>
                </a:ext>
              </a:extLst>
            </p:cNvPr>
            <p:cNvSpPr>
              <a:spLocks/>
            </p:cNvSpPr>
            <p:nvPr/>
          </p:nvSpPr>
          <p:spPr bwMode="auto">
            <a:xfrm>
              <a:off x="2103658" y="615933"/>
              <a:ext cx="3273779" cy="1023467"/>
            </a:xfrm>
            <a:custGeom>
              <a:avLst/>
              <a:gdLst/>
              <a:ahLst/>
              <a:cxnLst>
                <a:cxn ang="0">
                  <a:pos x="1196" y="8"/>
                </a:cxn>
                <a:cxn ang="0">
                  <a:pos x="660" y="76"/>
                </a:cxn>
                <a:cxn ang="0">
                  <a:pos x="438" y="128"/>
                </a:cxn>
                <a:cxn ang="0">
                  <a:pos x="256" y="194"/>
                </a:cxn>
                <a:cxn ang="0">
                  <a:pos x="118" y="268"/>
                </a:cxn>
                <a:cxn ang="0">
                  <a:pos x="30" y="352"/>
                </a:cxn>
                <a:cxn ang="0">
                  <a:pos x="0" y="440"/>
                </a:cxn>
                <a:cxn ang="0">
                  <a:pos x="16" y="504"/>
                </a:cxn>
                <a:cxn ang="0">
                  <a:pos x="84" y="586"/>
                </a:cxn>
                <a:cxn ang="0">
                  <a:pos x="202" y="660"/>
                </a:cxn>
                <a:cxn ang="0">
                  <a:pos x="364" y="728"/>
                </a:cxn>
                <a:cxn ang="0">
                  <a:pos x="618" y="796"/>
                </a:cxn>
                <a:cxn ang="0">
                  <a:pos x="1124" y="866"/>
                </a:cxn>
                <a:cxn ang="0">
                  <a:pos x="1376" y="680"/>
                </a:cxn>
                <a:cxn ang="0">
                  <a:pos x="1112" y="662"/>
                </a:cxn>
                <a:cxn ang="0">
                  <a:pos x="780" y="614"/>
                </a:cxn>
                <a:cxn ang="0">
                  <a:pos x="520" y="546"/>
                </a:cxn>
                <a:cxn ang="0">
                  <a:pos x="420" y="496"/>
                </a:cxn>
                <a:cxn ang="0">
                  <a:pos x="384" y="452"/>
                </a:cxn>
                <a:cxn ang="0">
                  <a:pos x="390" y="416"/>
                </a:cxn>
                <a:cxn ang="0">
                  <a:pos x="442" y="368"/>
                </a:cxn>
                <a:cxn ang="0">
                  <a:pos x="600" y="306"/>
                </a:cxn>
                <a:cxn ang="0">
                  <a:pos x="918" y="240"/>
                </a:cxn>
                <a:cxn ang="0">
                  <a:pos x="1300" y="202"/>
                </a:cxn>
                <a:cxn ang="0">
                  <a:pos x="1594" y="200"/>
                </a:cxn>
                <a:cxn ang="0">
                  <a:pos x="1984" y="228"/>
                </a:cxn>
                <a:cxn ang="0">
                  <a:pos x="2324" y="288"/>
                </a:cxn>
                <a:cxn ang="0">
                  <a:pos x="2532" y="358"/>
                </a:cxn>
                <a:cxn ang="0">
                  <a:pos x="2596" y="404"/>
                </a:cxn>
                <a:cxn ang="0">
                  <a:pos x="2610" y="440"/>
                </a:cxn>
                <a:cxn ang="0">
                  <a:pos x="2590" y="482"/>
                </a:cxn>
                <a:cxn ang="0">
                  <a:pos x="2494" y="538"/>
                </a:cxn>
                <a:cxn ang="0">
                  <a:pos x="2268" y="604"/>
                </a:cxn>
                <a:cxn ang="0">
                  <a:pos x="1970" y="654"/>
                </a:cxn>
                <a:cxn ang="0">
                  <a:pos x="1724" y="672"/>
                </a:cxn>
                <a:cxn ang="0">
                  <a:pos x="1722" y="874"/>
                </a:cxn>
                <a:cxn ang="0">
                  <a:pos x="2106" y="842"/>
                </a:cxn>
                <a:cxn ang="0">
                  <a:pos x="2538" y="756"/>
                </a:cxn>
                <a:cxn ang="0">
                  <a:pos x="2746" y="682"/>
                </a:cxn>
                <a:cxn ang="0">
                  <a:pos x="2872" y="614"/>
                </a:cxn>
                <a:cxn ang="0">
                  <a:pos x="2956" y="540"/>
                </a:cxn>
                <a:cxn ang="0">
                  <a:pos x="2992" y="460"/>
                </a:cxn>
                <a:cxn ang="0">
                  <a:pos x="2986" y="396"/>
                </a:cxn>
                <a:cxn ang="0">
                  <a:pos x="2926" y="310"/>
                </a:cxn>
                <a:cxn ang="0">
                  <a:pos x="2814" y="230"/>
                </a:cxn>
                <a:cxn ang="0">
                  <a:pos x="2652" y="160"/>
                </a:cxn>
                <a:cxn ang="0">
                  <a:pos x="2448" y="100"/>
                </a:cxn>
                <a:cxn ang="0">
                  <a:pos x="2080" y="34"/>
                </a:cxn>
                <a:cxn ang="0">
                  <a:pos x="1496" y="0"/>
                </a:cxn>
              </a:cxnLst>
              <a:rect l="0" t="0" r="r" b="b"/>
              <a:pathLst>
                <a:path w="2994" h="936">
                  <a:moveTo>
                    <a:pt x="1496" y="0"/>
                  </a:moveTo>
                  <a:lnTo>
                    <a:pt x="1496" y="0"/>
                  </a:lnTo>
                  <a:lnTo>
                    <a:pt x="1344" y="2"/>
                  </a:lnTo>
                  <a:lnTo>
                    <a:pt x="1196" y="8"/>
                  </a:lnTo>
                  <a:lnTo>
                    <a:pt x="1052" y="20"/>
                  </a:lnTo>
                  <a:lnTo>
                    <a:pt x="914" y="34"/>
                  </a:lnTo>
                  <a:lnTo>
                    <a:pt x="784" y="54"/>
                  </a:lnTo>
                  <a:lnTo>
                    <a:pt x="660" y="76"/>
                  </a:lnTo>
                  <a:lnTo>
                    <a:pt x="602" y="88"/>
                  </a:lnTo>
                  <a:lnTo>
                    <a:pt x="544" y="100"/>
                  </a:lnTo>
                  <a:lnTo>
                    <a:pt x="490" y="114"/>
                  </a:lnTo>
                  <a:lnTo>
                    <a:pt x="438" y="128"/>
                  </a:lnTo>
                  <a:lnTo>
                    <a:pt x="388" y="144"/>
                  </a:lnTo>
                  <a:lnTo>
                    <a:pt x="342" y="160"/>
                  </a:lnTo>
                  <a:lnTo>
                    <a:pt x="298" y="176"/>
                  </a:lnTo>
                  <a:lnTo>
                    <a:pt x="256" y="194"/>
                  </a:lnTo>
                  <a:lnTo>
                    <a:pt x="216" y="212"/>
                  </a:lnTo>
                  <a:lnTo>
                    <a:pt x="180" y="230"/>
                  </a:lnTo>
                  <a:lnTo>
                    <a:pt x="148" y="250"/>
                  </a:lnTo>
                  <a:lnTo>
                    <a:pt x="118" y="268"/>
                  </a:lnTo>
                  <a:lnTo>
                    <a:pt x="90" y="288"/>
                  </a:lnTo>
                  <a:lnTo>
                    <a:pt x="66" y="310"/>
                  </a:lnTo>
                  <a:lnTo>
                    <a:pt x="46" y="330"/>
                  </a:lnTo>
                  <a:lnTo>
                    <a:pt x="30" y="352"/>
                  </a:lnTo>
                  <a:lnTo>
                    <a:pt x="16" y="374"/>
                  </a:lnTo>
                  <a:lnTo>
                    <a:pt x="8" y="396"/>
                  </a:lnTo>
                  <a:lnTo>
                    <a:pt x="2" y="418"/>
                  </a:lnTo>
                  <a:lnTo>
                    <a:pt x="0" y="440"/>
                  </a:lnTo>
                  <a:lnTo>
                    <a:pt x="0" y="440"/>
                  </a:lnTo>
                  <a:lnTo>
                    <a:pt x="2" y="462"/>
                  </a:lnTo>
                  <a:lnTo>
                    <a:pt x="6" y="484"/>
                  </a:lnTo>
                  <a:lnTo>
                    <a:pt x="16" y="504"/>
                  </a:lnTo>
                  <a:lnTo>
                    <a:pt x="28" y="526"/>
                  </a:lnTo>
                  <a:lnTo>
                    <a:pt x="44" y="546"/>
                  </a:lnTo>
                  <a:lnTo>
                    <a:pt x="62" y="566"/>
                  </a:lnTo>
                  <a:lnTo>
                    <a:pt x="84" y="586"/>
                  </a:lnTo>
                  <a:lnTo>
                    <a:pt x="110" y="606"/>
                  </a:lnTo>
                  <a:lnTo>
                    <a:pt x="138" y="624"/>
                  </a:lnTo>
                  <a:lnTo>
                    <a:pt x="168" y="642"/>
                  </a:lnTo>
                  <a:lnTo>
                    <a:pt x="202" y="660"/>
                  </a:lnTo>
                  <a:lnTo>
                    <a:pt x="238" y="678"/>
                  </a:lnTo>
                  <a:lnTo>
                    <a:pt x="278" y="696"/>
                  </a:lnTo>
                  <a:lnTo>
                    <a:pt x="320" y="712"/>
                  </a:lnTo>
                  <a:lnTo>
                    <a:pt x="364" y="728"/>
                  </a:lnTo>
                  <a:lnTo>
                    <a:pt x="410" y="742"/>
                  </a:lnTo>
                  <a:lnTo>
                    <a:pt x="460" y="756"/>
                  </a:lnTo>
                  <a:lnTo>
                    <a:pt x="510" y="770"/>
                  </a:lnTo>
                  <a:lnTo>
                    <a:pt x="618" y="796"/>
                  </a:lnTo>
                  <a:lnTo>
                    <a:pt x="734" y="818"/>
                  </a:lnTo>
                  <a:lnTo>
                    <a:pt x="858" y="838"/>
                  </a:lnTo>
                  <a:lnTo>
                    <a:pt x="988" y="854"/>
                  </a:lnTo>
                  <a:lnTo>
                    <a:pt x="1124" y="866"/>
                  </a:lnTo>
                  <a:lnTo>
                    <a:pt x="1264" y="874"/>
                  </a:lnTo>
                  <a:lnTo>
                    <a:pt x="1410" y="880"/>
                  </a:lnTo>
                  <a:lnTo>
                    <a:pt x="1116" y="772"/>
                  </a:lnTo>
                  <a:lnTo>
                    <a:pt x="1376" y="680"/>
                  </a:lnTo>
                  <a:lnTo>
                    <a:pt x="1376" y="680"/>
                  </a:lnTo>
                  <a:lnTo>
                    <a:pt x="1288" y="676"/>
                  </a:lnTo>
                  <a:lnTo>
                    <a:pt x="1200" y="670"/>
                  </a:lnTo>
                  <a:lnTo>
                    <a:pt x="1112" y="662"/>
                  </a:lnTo>
                  <a:lnTo>
                    <a:pt x="1026" y="652"/>
                  </a:lnTo>
                  <a:lnTo>
                    <a:pt x="940" y="642"/>
                  </a:lnTo>
                  <a:lnTo>
                    <a:pt x="858" y="628"/>
                  </a:lnTo>
                  <a:lnTo>
                    <a:pt x="780" y="614"/>
                  </a:lnTo>
                  <a:lnTo>
                    <a:pt x="706" y="600"/>
                  </a:lnTo>
                  <a:lnTo>
                    <a:pt x="638" y="582"/>
                  </a:lnTo>
                  <a:lnTo>
                    <a:pt x="576" y="564"/>
                  </a:lnTo>
                  <a:lnTo>
                    <a:pt x="520" y="546"/>
                  </a:lnTo>
                  <a:lnTo>
                    <a:pt x="474" y="526"/>
                  </a:lnTo>
                  <a:lnTo>
                    <a:pt x="452" y="516"/>
                  </a:lnTo>
                  <a:lnTo>
                    <a:pt x="436" y="506"/>
                  </a:lnTo>
                  <a:lnTo>
                    <a:pt x="420" y="496"/>
                  </a:lnTo>
                  <a:lnTo>
                    <a:pt x="406" y="484"/>
                  </a:lnTo>
                  <a:lnTo>
                    <a:pt x="396" y="474"/>
                  </a:lnTo>
                  <a:lnTo>
                    <a:pt x="390" y="462"/>
                  </a:lnTo>
                  <a:lnTo>
                    <a:pt x="384" y="452"/>
                  </a:lnTo>
                  <a:lnTo>
                    <a:pt x="384" y="440"/>
                  </a:lnTo>
                  <a:lnTo>
                    <a:pt x="384" y="440"/>
                  </a:lnTo>
                  <a:lnTo>
                    <a:pt x="384" y="428"/>
                  </a:lnTo>
                  <a:lnTo>
                    <a:pt x="390" y="416"/>
                  </a:lnTo>
                  <a:lnTo>
                    <a:pt x="398" y="404"/>
                  </a:lnTo>
                  <a:lnTo>
                    <a:pt x="410" y="392"/>
                  </a:lnTo>
                  <a:lnTo>
                    <a:pt x="424" y="380"/>
                  </a:lnTo>
                  <a:lnTo>
                    <a:pt x="442" y="368"/>
                  </a:lnTo>
                  <a:lnTo>
                    <a:pt x="462" y="358"/>
                  </a:lnTo>
                  <a:lnTo>
                    <a:pt x="484" y="346"/>
                  </a:lnTo>
                  <a:lnTo>
                    <a:pt x="538" y="326"/>
                  </a:lnTo>
                  <a:lnTo>
                    <a:pt x="600" y="306"/>
                  </a:lnTo>
                  <a:lnTo>
                    <a:pt x="670" y="288"/>
                  </a:lnTo>
                  <a:lnTo>
                    <a:pt x="746" y="270"/>
                  </a:lnTo>
                  <a:lnTo>
                    <a:pt x="830" y="254"/>
                  </a:lnTo>
                  <a:lnTo>
                    <a:pt x="918" y="240"/>
                  </a:lnTo>
                  <a:lnTo>
                    <a:pt x="1010" y="228"/>
                  </a:lnTo>
                  <a:lnTo>
                    <a:pt x="1104" y="218"/>
                  </a:lnTo>
                  <a:lnTo>
                    <a:pt x="1202" y="208"/>
                  </a:lnTo>
                  <a:lnTo>
                    <a:pt x="1300" y="202"/>
                  </a:lnTo>
                  <a:lnTo>
                    <a:pt x="1400" y="200"/>
                  </a:lnTo>
                  <a:lnTo>
                    <a:pt x="1496" y="198"/>
                  </a:lnTo>
                  <a:lnTo>
                    <a:pt x="1496" y="198"/>
                  </a:lnTo>
                  <a:lnTo>
                    <a:pt x="1594" y="200"/>
                  </a:lnTo>
                  <a:lnTo>
                    <a:pt x="1694" y="202"/>
                  </a:lnTo>
                  <a:lnTo>
                    <a:pt x="1792" y="208"/>
                  </a:lnTo>
                  <a:lnTo>
                    <a:pt x="1890" y="218"/>
                  </a:lnTo>
                  <a:lnTo>
                    <a:pt x="1984" y="228"/>
                  </a:lnTo>
                  <a:lnTo>
                    <a:pt x="2076" y="240"/>
                  </a:lnTo>
                  <a:lnTo>
                    <a:pt x="2164" y="254"/>
                  </a:lnTo>
                  <a:lnTo>
                    <a:pt x="2248" y="270"/>
                  </a:lnTo>
                  <a:lnTo>
                    <a:pt x="2324" y="288"/>
                  </a:lnTo>
                  <a:lnTo>
                    <a:pt x="2394" y="306"/>
                  </a:lnTo>
                  <a:lnTo>
                    <a:pt x="2456" y="326"/>
                  </a:lnTo>
                  <a:lnTo>
                    <a:pt x="2510" y="346"/>
                  </a:lnTo>
                  <a:lnTo>
                    <a:pt x="2532" y="358"/>
                  </a:lnTo>
                  <a:lnTo>
                    <a:pt x="2552" y="368"/>
                  </a:lnTo>
                  <a:lnTo>
                    <a:pt x="2570" y="380"/>
                  </a:lnTo>
                  <a:lnTo>
                    <a:pt x="2584" y="392"/>
                  </a:lnTo>
                  <a:lnTo>
                    <a:pt x="2596" y="404"/>
                  </a:lnTo>
                  <a:lnTo>
                    <a:pt x="2604" y="416"/>
                  </a:lnTo>
                  <a:lnTo>
                    <a:pt x="2608" y="428"/>
                  </a:lnTo>
                  <a:lnTo>
                    <a:pt x="2610" y="440"/>
                  </a:lnTo>
                  <a:lnTo>
                    <a:pt x="2610" y="440"/>
                  </a:lnTo>
                  <a:lnTo>
                    <a:pt x="2610" y="450"/>
                  </a:lnTo>
                  <a:lnTo>
                    <a:pt x="2606" y="460"/>
                  </a:lnTo>
                  <a:lnTo>
                    <a:pt x="2600" y="470"/>
                  </a:lnTo>
                  <a:lnTo>
                    <a:pt x="2590" y="482"/>
                  </a:lnTo>
                  <a:lnTo>
                    <a:pt x="2580" y="492"/>
                  </a:lnTo>
                  <a:lnTo>
                    <a:pt x="2566" y="500"/>
                  </a:lnTo>
                  <a:lnTo>
                    <a:pt x="2534" y="520"/>
                  </a:lnTo>
                  <a:lnTo>
                    <a:pt x="2494" y="538"/>
                  </a:lnTo>
                  <a:lnTo>
                    <a:pt x="2446" y="556"/>
                  </a:lnTo>
                  <a:lnTo>
                    <a:pt x="2392" y="574"/>
                  </a:lnTo>
                  <a:lnTo>
                    <a:pt x="2332" y="590"/>
                  </a:lnTo>
                  <a:lnTo>
                    <a:pt x="2268" y="604"/>
                  </a:lnTo>
                  <a:lnTo>
                    <a:pt x="2198" y="618"/>
                  </a:lnTo>
                  <a:lnTo>
                    <a:pt x="2124" y="632"/>
                  </a:lnTo>
                  <a:lnTo>
                    <a:pt x="2048" y="642"/>
                  </a:lnTo>
                  <a:lnTo>
                    <a:pt x="1970" y="654"/>
                  </a:lnTo>
                  <a:lnTo>
                    <a:pt x="1888" y="662"/>
                  </a:lnTo>
                  <a:lnTo>
                    <a:pt x="1808" y="670"/>
                  </a:lnTo>
                  <a:lnTo>
                    <a:pt x="1724" y="674"/>
                  </a:lnTo>
                  <a:lnTo>
                    <a:pt x="1724" y="672"/>
                  </a:lnTo>
                  <a:lnTo>
                    <a:pt x="1726" y="604"/>
                  </a:lnTo>
                  <a:lnTo>
                    <a:pt x="1262" y="770"/>
                  </a:lnTo>
                  <a:lnTo>
                    <a:pt x="1722" y="936"/>
                  </a:lnTo>
                  <a:lnTo>
                    <a:pt x="1722" y="874"/>
                  </a:lnTo>
                  <a:lnTo>
                    <a:pt x="1722" y="874"/>
                  </a:lnTo>
                  <a:lnTo>
                    <a:pt x="1856" y="868"/>
                  </a:lnTo>
                  <a:lnTo>
                    <a:pt x="1984" y="856"/>
                  </a:lnTo>
                  <a:lnTo>
                    <a:pt x="2106" y="842"/>
                  </a:lnTo>
                  <a:lnTo>
                    <a:pt x="2224" y="824"/>
                  </a:lnTo>
                  <a:lnTo>
                    <a:pt x="2336" y="804"/>
                  </a:lnTo>
                  <a:lnTo>
                    <a:pt x="2440" y="782"/>
                  </a:lnTo>
                  <a:lnTo>
                    <a:pt x="2538" y="756"/>
                  </a:lnTo>
                  <a:lnTo>
                    <a:pt x="2628" y="728"/>
                  </a:lnTo>
                  <a:lnTo>
                    <a:pt x="2670" y="714"/>
                  </a:lnTo>
                  <a:lnTo>
                    <a:pt x="2710" y="698"/>
                  </a:lnTo>
                  <a:lnTo>
                    <a:pt x="2746" y="682"/>
                  </a:lnTo>
                  <a:lnTo>
                    <a:pt x="2782" y="666"/>
                  </a:lnTo>
                  <a:lnTo>
                    <a:pt x="2814" y="650"/>
                  </a:lnTo>
                  <a:lnTo>
                    <a:pt x="2844" y="632"/>
                  </a:lnTo>
                  <a:lnTo>
                    <a:pt x="2872" y="614"/>
                  </a:lnTo>
                  <a:lnTo>
                    <a:pt x="2896" y="596"/>
                  </a:lnTo>
                  <a:lnTo>
                    <a:pt x="2920" y="578"/>
                  </a:lnTo>
                  <a:lnTo>
                    <a:pt x="2938" y="560"/>
                  </a:lnTo>
                  <a:lnTo>
                    <a:pt x="2956" y="540"/>
                  </a:lnTo>
                  <a:lnTo>
                    <a:pt x="2970" y="520"/>
                  </a:lnTo>
                  <a:lnTo>
                    <a:pt x="2980" y="500"/>
                  </a:lnTo>
                  <a:lnTo>
                    <a:pt x="2988" y="480"/>
                  </a:lnTo>
                  <a:lnTo>
                    <a:pt x="2992" y="460"/>
                  </a:lnTo>
                  <a:lnTo>
                    <a:pt x="2994" y="440"/>
                  </a:lnTo>
                  <a:lnTo>
                    <a:pt x="2994" y="440"/>
                  </a:lnTo>
                  <a:lnTo>
                    <a:pt x="2992" y="418"/>
                  </a:lnTo>
                  <a:lnTo>
                    <a:pt x="2986" y="396"/>
                  </a:lnTo>
                  <a:lnTo>
                    <a:pt x="2978" y="374"/>
                  </a:lnTo>
                  <a:lnTo>
                    <a:pt x="2964" y="352"/>
                  </a:lnTo>
                  <a:lnTo>
                    <a:pt x="2948" y="330"/>
                  </a:lnTo>
                  <a:lnTo>
                    <a:pt x="2926" y="310"/>
                  </a:lnTo>
                  <a:lnTo>
                    <a:pt x="2904" y="288"/>
                  </a:lnTo>
                  <a:lnTo>
                    <a:pt x="2876" y="268"/>
                  </a:lnTo>
                  <a:lnTo>
                    <a:pt x="2846" y="250"/>
                  </a:lnTo>
                  <a:lnTo>
                    <a:pt x="2814" y="230"/>
                  </a:lnTo>
                  <a:lnTo>
                    <a:pt x="2778" y="212"/>
                  </a:lnTo>
                  <a:lnTo>
                    <a:pt x="2738" y="194"/>
                  </a:lnTo>
                  <a:lnTo>
                    <a:pt x="2696" y="176"/>
                  </a:lnTo>
                  <a:lnTo>
                    <a:pt x="2652" y="160"/>
                  </a:lnTo>
                  <a:lnTo>
                    <a:pt x="2604" y="144"/>
                  </a:lnTo>
                  <a:lnTo>
                    <a:pt x="2556" y="128"/>
                  </a:lnTo>
                  <a:lnTo>
                    <a:pt x="2504" y="114"/>
                  </a:lnTo>
                  <a:lnTo>
                    <a:pt x="2448" y="100"/>
                  </a:lnTo>
                  <a:lnTo>
                    <a:pt x="2392" y="88"/>
                  </a:lnTo>
                  <a:lnTo>
                    <a:pt x="2334" y="76"/>
                  </a:lnTo>
                  <a:lnTo>
                    <a:pt x="2210" y="54"/>
                  </a:lnTo>
                  <a:lnTo>
                    <a:pt x="2080" y="34"/>
                  </a:lnTo>
                  <a:lnTo>
                    <a:pt x="1942" y="20"/>
                  </a:lnTo>
                  <a:lnTo>
                    <a:pt x="1798" y="8"/>
                  </a:lnTo>
                  <a:lnTo>
                    <a:pt x="1650" y="2"/>
                  </a:lnTo>
                  <a:lnTo>
                    <a:pt x="1496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3200" dirty="0"/>
            </a:p>
          </p:txBody>
        </p:sp>
      </p:grpSp>
      <p:grpSp>
        <p:nvGrpSpPr>
          <p:cNvPr id="29" name="Group 67">
            <a:extLst>
              <a:ext uri="{FF2B5EF4-FFF2-40B4-BE49-F238E27FC236}">
                <a16:creationId xmlns:a16="http://schemas.microsoft.com/office/drawing/2014/main" id="{0F768CF5-26C0-B844-82F9-616E4500B5D7}"/>
              </a:ext>
            </a:extLst>
          </p:cNvPr>
          <p:cNvGrpSpPr/>
          <p:nvPr userDrawn="1"/>
        </p:nvGrpSpPr>
        <p:grpSpPr>
          <a:xfrm>
            <a:off x="3167035" y="3810545"/>
            <a:ext cx="3736449" cy="1045178"/>
            <a:chOff x="1828800" y="447153"/>
            <a:chExt cx="3823494" cy="1381126"/>
          </a:xfrm>
        </p:grpSpPr>
        <p:grpSp>
          <p:nvGrpSpPr>
            <p:cNvPr id="30" name="Group 38">
              <a:extLst>
                <a:ext uri="{FF2B5EF4-FFF2-40B4-BE49-F238E27FC236}">
                  <a16:creationId xmlns:a16="http://schemas.microsoft.com/office/drawing/2014/main" id="{B0E152F0-89BF-6D4B-927D-8E4C3E33FA77}"/>
                </a:ext>
              </a:extLst>
            </p:cNvPr>
            <p:cNvGrpSpPr/>
            <p:nvPr/>
          </p:nvGrpSpPr>
          <p:grpSpPr>
            <a:xfrm>
              <a:off x="1828800" y="447153"/>
              <a:ext cx="3823494" cy="1381126"/>
              <a:chOff x="1295400" y="381000"/>
              <a:chExt cx="5092700" cy="1676400"/>
            </a:xfrm>
          </p:grpSpPr>
          <p:sp>
            <p:nvSpPr>
              <p:cNvPr id="32" name="Freeform 5">
                <a:extLst>
                  <a:ext uri="{FF2B5EF4-FFF2-40B4-BE49-F238E27FC236}">
                    <a16:creationId xmlns:a16="http://schemas.microsoft.com/office/drawing/2014/main" id="{0BD1086E-4E65-2C4B-A703-697B7FCF9A3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95400" y="1181100"/>
                <a:ext cx="5092700" cy="876300"/>
              </a:xfrm>
              <a:custGeom>
                <a:avLst/>
                <a:gdLst/>
                <a:ahLst/>
                <a:cxnLst>
                  <a:cxn ang="0">
                    <a:pos x="0" y="112"/>
                  </a:cxn>
                  <a:cxn ang="0">
                    <a:pos x="16" y="189"/>
                  </a:cxn>
                  <a:cxn ang="0">
                    <a:pos x="50" y="266"/>
                  </a:cxn>
                  <a:cxn ang="0">
                    <a:pos x="101" y="339"/>
                  </a:cxn>
                  <a:cxn ang="0">
                    <a:pos x="168" y="411"/>
                  </a:cxn>
                  <a:cxn ang="0">
                    <a:pos x="251" y="482"/>
                  </a:cxn>
                  <a:cxn ang="0">
                    <a:pos x="351" y="549"/>
                  </a:cxn>
                  <a:cxn ang="0">
                    <a:pos x="464" y="613"/>
                  </a:cxn>
                  <a:cxn ang="0">
                    <a:pos x="637" y="695"/>
                  </a:cxn>
                  <a:cxn ang="0">
                    <a:pos x="938" y="805"/>
                  </a:cxn>
                  <a:cxn ang="0">
                    <a:pos x="1287" y="900"/>
                  </a:cxn>
                  <a:cxn ang="0">
                    <a:pos x="1678" y="980"/>
                  </a:cxn>
                  <a:cxn ang="0">
                    <a:pos x="2104" y="1041"/>
                  </a:cxn>
                  <a:cxn ang="0">
                    <a:pos x="2560" y="1082"/>
                  </a:cxn>
                  <a:cxn ang="0">
                    <a:pos x="3042" y="1101"/>
                  </a:cxn>
                  <a:cxn ang="0">
                    <a:pos x="3372" y="1101"/>
                  </a:cxn>
                  <a:cxn ang="0">
                    <a:pos x="3854" y="1082"/>
                  </a:cxn>
                  <a:cxn ang="0">
                    <a:pos x="4310" y="1041"/>
                  </a:cxn>
                  <a:cxn ang="0">
                    <a:pos x="4736" y="980"/>
                  </a:cxn>
                  <a:cxn ang="0">
                    <a:pos x="5127" y="900"/>
                  </a:cxn>
                  <a:cxn ang="0">
                    <a:pos x="5476" y="805"/>
                  </a:cxn>
                  <a:cxn ang="0">
                    <a:pos x="5779" y="695"/>
                  </a:cxn>
                  <a:cxn ang="0">
                    <a:pos x="5952" y="613"/>
                  </a:cxn>
                  <a:cxn ang="0">
                    <a:pos x="6064" y="549"/>
                  </a:cxn>
                  <a:cxn ang="0">
                    <a:pos x="6163" y="482"/>
                  </a:cxn>
                  <a:cxn ang="0">
                    <a:pos x="6246" y="411"/>
                  </a:cxn>
                  <a:cxn ang="0">
                    <a:pos x="6315" y="339"/>
                  </a:cxn>
                  <a:cxn ang="0">
                    <a:pos x="6365" y="266"/>
                  </a:cxn>
                  <a:cxn ang="0">
                    <a:pos x="6398" y="189"/>
                  </a:cxn>
                  <a:cxn ang="0">
                    <a:pos x="6414" y="112"/>
                  </a:cxn>
                  <a:cxn ang="0">
                    <a:pos x="6416" y="0"/>
                  </a:cxn>
                  <a:cxn ang="0">
                    <a:pos x="6406" y="78"/>
                  </a:cxn>
                  <a:cxn ang="0">
                    <a:pos x="6379" y="155"/>
                  </a:cxn>
                  <a:cxn ang="0">
                    <a:pos x="6333" y="230"/>
                  </a:cxn>
                  <a:cxn ang="0">
                    <a:pos x="6272" y="302"/>
                  </a:cxn>
                  <a:cxn ang="0">
                    <a:pos x="6193" y="373"/>
                  </a:cxn>
                  <a:cxn ang="0">
                    <a:pos x="6099" y="442"/>
                  </a:cxn>
                  <a:cxn ang="0">
                    <a:pos x="5990" y="506"/>
                  </a:cxn>
                  <a:cxn ang="0">
                    <a:pos x="5867" y="568"/>
                  </a:cxn>
                  <a:cxn ang="0">
                    <a:pos x="5582" y="683"/>
                  </a:cxn>
                  <a:cxn ang="0">
                    <a:pos x="5247" y="784"/>
                  </a:cxn>
                  <a:cxn ang="0">
                    <a:pos x="4871" y="869"/>
                  </a:cxn>
                  <a:cxn ang="0">
                    <a:pos x="4456" y="936"/>
                  </a:cxn>
                  <a:cxn ang="0">
                    <a:pos x="4009" y="985"/>
                  </a:cxn>
                  <a:cxn ang="0">
                    <a:pos x="3535" y="1012"/>
                  </a:cxn>
                  <a:cxn ang="0">
                    <a:pos x="3207" y="1017"/>
                  </a:cxn>
                  <a:cxn ang="0">
                    <a:pos x="2719" y="1005"/>
                  </a:cxn>
                  <a:cxn ang="0">
                    <a:pos x="2253" y="972"/>
                  </a:cxn>
                  <a:cxn ang="0">
                    <a:pos x="1816" y="917"/>
                  </a:cxn>
                  <a:cxn ang="0">
                    <a:pos x="1414" y="844"/>
                  </a:cxn>
                  <a:cxn ang="0">
                    <a:pos x="1050" y="752"/>
                  </a:cxn>
                  <a:cxn ang="0">
                    <a:pos x="732" y="647"/>
                  </a:cxn>
                  <a:cxn ang="0">
                    <a:pos x="504" y="549"/>
                  </a:cxn>
                  <a:cxn ang="0">
                    <a:pos x="386" y="485"/>
                  </a:cxn>
                  <a:cxn ang="0">
                    <a:pos x="283" y="419"/>
                  </a:cxn>
                  <a:cxn ang="0">
                    <a:pos x="194" y="350"/>
                  </a:cxn>
                  <a:cxn ang="0">
                    <a:pos x="122" y="278"/>
                  </a:cxn>
                  <a:cxn ang="0">
                    <a:pos x="64" y="205"/>
                  </a:cxn>
                  <a:cxn ang="0">
                    <a:pos x="26" y="129"/>
                  </a:cxn>
                  <a:cxn ang="0">
                    <a:pos x="3" y="53"/>
                  </a:cxn>
                  <a:cxn ang="0">
                    <a:pos x="0" y="85"/>
                  </a:cxn>
                </a:cxnLst>
                <a:rect l="0" t="0" r="r" b="b"/>
                <a:pathLst>
                  <a:path w="6416" h="1103">
                    <a:moveTo>
                      <a:pt x="0" y="85"/>
                    </a:moveTo>
                    <a:lnTo>
                      <a:pt x="0" y="85"/>
                    </a:lnTo>
                    <a:lnTo>
                      <a:pt x="0" y="112"/>
                    </a:lnTo>
                    <a:lnTo>
                      <a:pt x="3" y="137"/>
                    </a:lnTo>
                    <a:lnTo>
                      <a:pt x="10" y="163"/>
                    </a:lnTo>
                    <a:lnTo>
                      <a:pt x="16" y="189"/>
                    </a:lnTo>
                    <a:lnTo>
                      <a:pt x="26" y="214"/>
                    </a:lnTo>
                    <a:lnTo>
                      <a:pt x="37" y="240"/>
                    </a:lnTo>
                    <a:lnTo>
                      <a:pt x="50" y="266"/>
                    </a:lnTo>
                    <a:lnTo>
                      <a:pt x="64" y="290"/>
                    </a:lnTo>
                    <a:lnTo>
                      <a:pt x="82" y="315"/>
                    </a:lnTo>
                    <a:lnTo>
                      <a:pt x="101" y="339"/>
                    </a:lnTo>
                    <a:lnTo>
                      <a:pt x="122" y="363"/>
                    </a:lnTo>
                    <a:lnTo>
                      <a:pt x="144" y="387"/>
                    </a:lnTo>
                    <a:lnTo>
                      <a:pt x="168" y="411"/>
                    </a:lnTo>
                    <a:lnTo>
                      <a:pt x="194" y="435"/>
                    </a:lnTo>
                    <a:lnTo>
                      <a:pt x="223" y="458"/>
                    </a:lnTo>
                    <a:lnTo>
                      <a:pt x="251" y="482"/>
                    </a:lnTo>
                    <a:lnTo>
                      <a:pt x="283" y="504"/>
                    </a:lnTo>
                    <a:lnTo>
                      <a:pt x="315" y="527"/>
                    </a:lnTo>
                    <a:lnTo>
                      <a:pt x="351" y="549"/>
                    </a:lnTo>
                    <a:lnTo>
                      <a:pt x="386" y="570"/>
                    </a:lnTo>
                    <a:lnTo>
                      <a:pt x="424" y="592"/>
                    </a:lnTo>
                    <a:lnTo>
                      <a:pt x="464" y="613"/>
                    </a:lnTo>
                    <a:lnTo>
                      <a:pt x="504" y="634"/>
                    </a:lnTo>
                    <a:lnTo>
                      <a:pt x="548" y="655"/>
                    </a:lnTo>
                    <a:lnTo>
                      <a:pt x="637" y="695"/>
                    </a:lnTo>
                    <a:lnTo>
                      <a:pt x="732" y="733"/>
                    </a:lnTo>
                    <a:lnTo>
                      <a:pt x="833" y="770"/>
                    </a:lnTo>
                    <a:lnTo>
                      <a:pt x="938" y="805"/>
                    </a:lnTo>
                    <a:lnTo>
                      <a:pt x="1050" y="839"/>
                    </a:lnTo>
                    <a:lnTo>
                      <a:pt x="1167" y="871"/>
                    </a:lnTo>
                    <a:lnTo>
                      <a:pt x="1287" y="900"/>
                    </a:lnTo>
                    <a:lnTo>
                      <a:pt x="1414" y="928"/>
                    </a:lnTo>
                    <a:lnTo>
                      <a:pt x="1544" y="956"/>
                    </a:lnTo>
                    <a:lnTo>
                      <a:pt x="1678" y="980"/>
                    </a:lnTo>
                    <a:lnTo>
                      <a:pt x="1816" y="1002"/>
                    </a:lnTo>
                    <a:lnTo>
                      <a:pt x="1958" y="1023"/>
                    </a:lnTo>
                    <a:lnTo>
                      <a:pt x="2104" y="1041"/>
                    </a:lnTo>
                    <a:lnTo>
                      <a:pt x="2253" y="1057"/>
                    </a:lnTo>
                    <a:lnTo>
                      <a:pt x="2405" y="1071"/>
                    </a:lnTo>
                    <a:lnTo>
                      <a:pt x="2560" y="1082"/>
                    </a:lnTo>
                    <a:lnTo>
                      <a:pt x="2719" y="1090"/>
                    </a:lnTo>
                    <a:lnTo>
                      <a:pt x="2879" y="1097"/>
                    </a:lnTo>
                    <a:lnTo>
                      <a:pt x="3042" y="1101"/>
                    </a:lnTo>
                    <a:lnTo>
                      <a:pt x="3207" y="1103"/>
                    </a:lnTo>
                    <a:lnTo>
                      <a:pt x="3207" y="1103"/>
                    </a:lnTo>
                    <a:lnTo>
                      <a:pt x="3372" y="1101"/>
                    </a:lnTo>
                    <a:lnTo>
                      <a:pt x="3535" y="1097"/>
                    </a:lnTo>
                    <a:lnTo>
                      <a:pt x="3696" y="1090"/>
                    </a:lnTo>
                    <a:lnTo>
                      <a:pt x="3854" y="1082"/>
                    </a:lnTo>
                    <a:lnTo>
                      <a:pt x="4009" y="1071"/>
                    </a:lnTo>
                    <a:lnTo>
                      <a:pt x="4162" y="1057"/>
                    </a:lnTo>
                    <a:lnTo>
                      <a:pt x="4310" y="1041"/>
                    </a:lnTo>
                    <a:lnTo>
                      <a:pt x="4456" y="1023"/>
                    </a:lnTo>
                    <a:lnTo>
                      <a:pt x="4599" y="1002"/>
                    </a:lnTo>
                    <a:lnTo>
                      <a:pt x="4736" y="980"/>
                    </a:lnTo>
                    <a:lnTo>
                      <a:pt x="4871" y="956"/>
                    </a:lnTo>
                    <a:lnTo>
                      <a:pt x="5001" y="928"/>
                    </a:lnTo>
                    <a:lnTo>
                      <a:pt x="5127" y="900"/>
                    </a:lnTo>
                    <a:lnTo>
                      <a:pt x="5247" y="871"/>
                    </a:lnTo>
                    <a:lnTo>
                      <a:pt x="5364" y="839"/>
                    </a:lnTo>
                    <a:lnTo>
                      <a:pt x="5476" y="805"/>
                    </a:lnTo>
                    <a:lnTo>
                      <a:pt x="5582" y="770"/>
                    </a:lnTo>
                    <a:lnTo>
                      <a:pt x="5683" y="733"/>
                    </a:lnTo>
                    <a:lnTo>
                      <a:pt x="5779" y="695"/>
                    </a:lnTo>
                    <a:lnTo>
                      <a:pt x="5867" y="655"/>
                    </a:lnTo>
                    <a:lnTo>
                      <a:pt x="5910" y="634"/>
                    </a:lnTo>
                    <a:lnTo>
                      <a:pt x="5952" y="613"/>
                    </a:lnTo>
                    <a:lnTo>
                      <a:pt x="5990" y="592"/>
                    </a:lnTo>
                    <a:lnTo>
                      <a:pt x="6029" y="570"/>
                    </a:lnTo>
                    <a:lnTo>
                      <a:pt x="6064" y="549"/>
                    </a:lnTo>
                    <a:lnTo>
                      <a:pt x="6099" y="527"/>
                    </a:lnTo>
                    <a:lnTo>
                      <a:pt x="6133" y="504"/>
                    </a:lnTo>
                    <a:lnTo>
                      <a:pt x="6163" y="482"/>
                    </a:lnTo>
                    <a:lnTo>
                      <a:pt x="6193" y="458"/>
                    </a:lnTo>
                    <a:lnTo>
                      <a:pt x="6221" y="435"/>
                    </a:lnTo>
                    <a:lnTo>
                      <a:pt x="6246" y="411"/>
                    </a:lnTo>
                    <a:lnTo>
                      <a:pt x="6272" y="387"/>
                    </a:lnTo>
                    <a:lnTo>
                      <a:pt x="6294" y="363"/>
                    </a:lnTo>
                    <a:lnTo>
                      <a:pt x="6315" y="339"/>
                    </a:lnTo>
                    <a:lnTo>
                      <a:pt x="6333" y="315"/>
                    </a:lnTo>
                    <a:lnTo>
                      <a:pt x="6350" y="290"/>
                    </a:lnTo>
                    <a:lnTo>
                      <a:pt x="6365" y="266"/>
                    </a:lnTo>
                    <a:lnTo>
                      <a:pt x="6379" y="240"/>
                    </a:lnTo>
                    <a:lnTo>
                      <a:pt x="6390" y="214"/>
                    </a:lnTo>
                    <a:lnTo>
                      <a:pt x="6398" y="189"/>
                    </a:lnTo>
                    <a:lnTo>
                      <a:pt x="6406" y="163"/>
                    </a:lnTo>
                    <a:lnTo>
                      <a:pt x="6411" y="137"/>
                    </a:lnTo>
                    <a:lnTo>
                      <a:pt x="6414" y="112"/>
                    </a:lnTo>
                    <a:lnTo>
                      <a:pt x="6416" y="85"/>
                    </a:lnTo>
                    <a:lnTo>
                      <a:pt x="6416" y="0"/>
                    </a:lnTo>
                    <a:lnTo>
                      <a:pt x="6416" y="0"/>
                    </a:lnTo>
                    <a:lnTo>
                      <a:pt x="6414" y="27"/>
                    </a:lnTo>
                    <a:lnTo>
                      <a:pt x="6411" y="53"/>
                    </a:lnTo>
                    <a:lnTo>
                      <a:pt x="6406" y="78"/>
                    </a:lnTo>
                    <a:lnTo>
                      <a:pt x="6398" y="104"/>
                    </a:lnTo>
                    <a:lnTo>
                      <a:pt x="6390" y="129"/>
                    </a:lnTo>
                    <a:lnTo>
                      <a:pt x="6379" y="155"/>
                    </a:lnTo>
                    <a:lnTo>
                      <a:pt x="6365" y="181"/>
                    </a:lnTo>
                    <a:lnTo>
                      <a:pt x="6350" y="205"/>
                    </a:lnTo>
                    <a:lnTo>
                      <a:pt x="6333" y="230"/>
                    </a:lnTo>
                    <a:lnTo>
                      <a:pt x="6315" y="254"/>
                    </a:lnTo>
                    <a:lnTo>
                      <a:pt x="6294" y="278"/>
                    </a:lnTo>
                    <a:lnTo>
                      <a:pt x="6272" y="302"/>
                    </a:lnTo>
                    <a:lnTo>
                      <a:pt x="6246" y="326"/>
                    </a:lnTo>
                    <a:lnTo>
                      <a:pt x="6221" y="350"/>
                    </a:lnTo>
                    <a:lnTo>
                      <a:pt x="6193" y="373"/>
                    </a:lnTo>
                    <a:lnTo>
                      <a:pt x="6163" y="395"/>
                    </a:lnTo>
                    <a:lnTo>
                      <a:pt x="6133" y="419"/>
                    </a:lnTo>
                    <a:lnTo>
                      <a:pt x="6099" y="442"/>
                    </a:lnTo>
                    <a:lnTo>
                      <a:pt x="6064" y="463"/>
                    </a:lnTo>
                    <a:lnTo>
                      <a:pt x="6029" y="485"/>
                    </a:lnTo>
                    <a:lnTo>
                      <a:pt x="5990" y="506"/>
                    </a:lnTo>
                    <a:lnTo>
                      <a:pt x="5952" y="528"/>
                    </a:lnTo>
                    <a:lnTo>
                      <a:pt x="5910" y="549"/>
                    </a:lnTo>
                    <a:lnTo>
                      <a:pt x="5867" y="568"/>
                    </a:lnTo>
                    <a:lnTo>
                      <a:pt x="5779" y="608"/>
                    </a:lnTo>
                    <a:lnTo>
                      <a:pt x="5683" y="647"/>
                    </a:lnTo>
                    <a:lnTo>
                      <a:pt x="5582" y="683"/>
                    </a:lnTo>
                    <a:lnTo>
                      <a:pt x="5476" y="719"/>
                    </a:lnTo>
                    <a:lnTo>
                      <a:pt x="5364" y="752"/>
                    </a:lnTo>
                    <a:lnTo>
                      <a:pt x="5247" y="784"/>
                    </a:lnTo>
                    <a:lnTo>
                      <a:pt x="5127" y="815"/>
                    </a:lnTo>
                    <a:lnTo>
                      <a:pt x="5001" y="844"/>
                    </a:lnTo>
                    <a:lnTo>
                      <a:pt x="4871" y="869"/>
                    </a:lnTo>
                    <a:lnTo>
                      <a:pt x="4736" y="895"/>
                    </a:lnTo>
                    <a:lnTo>
                      <a:pt x="4599" y="917"/>
                    </a:lnTo>
                    <a:lnTo>
                      <a:pt x="4456" y="936"/>
                    </a:lnTo>
                    <a:lnTo>
                      <a:pt x="4310" y="956"/>
                    </a:lnTo>
                    <a:lnTo>
                      <a:pt x="4162" y="972"/>
                    </a:lnTo>
                    <a:lnTo>
                      <a:pt x="4009" y="985"/>
                    </a:lnTo>
                    <a:lnTo>
                      <a:pt x="3854" y="996"/>
                    </a:lnTo>
                    <a:lnTo>
                      <a:pt x="3696" y="1005"/>
                    </a:lnTo>
                    <a:lnTo>
                      <a:pt x="3535" y="1012"/>
                    </a:lnTo>
                    <a:lnTo>
                      <a:pt x="3372" y="1015"/>
                    </a:lnTo>
                    <a:lnTo>
                      <a:pt x="3207" y="1017"/>
                    </a:lnTo>
                    <a:lnTo>
                      <a:pt x="3207" y="1017"/>
                    </a:lnTo>
                    <a:lnTo>
                      <a:pt x="3042" y="1015"/>
                    </a:lnTo>
                    <a:lnTo>
                      <a:pt x="2879" y="1012"/>
                    </a:lnTo>
                    <a:lnTo>
                      <a:pt x="2719" y="1005"/>
                    </a:lnTo>
                    <a:lnTo>
                      <a:pt x="2560" y="996"/>
                    </a:lnTo>
                    <a:lnTo>
                      <a:pt x="2405" y="985"/>
                    </a:lnTo>
                    <a:lnTo>
                      <a:pt x="2253" y="972"/>
                    </a:lnTo>
                    <a:lnTo>
                      <a:pt x="2104" y="956"/>
                    </a:lnTo>
                    <a:lnTo>
                      <a:pt x="1958" y="936"/>
                    </a:lnTo>
                    <a:lnTo>
                      <a:pt x="1816" y="917"/>
                    </a:lnTo>
                    <a:lnTo>
                      <a:pt x="1678" y="895"/>
                    </a:lnTo>
                    <a:lnTo>
                      <a:pt x="1544" y="869"/>
                    </a:lnTo>
                    <a:lnTo>
                      <a:pt x="1414" y="844"/>
                    </a:lnTo>
                    <a:lnTo>
                      <a:pt x="1287" y="815"/>
                    </a:lnTo>
                    <a:lnTo>
                      <a:pt x="1167" y="784"/>
                    </a:lnTo>
                    <a:lnTo>
                      <a:pt x="1050" y="752"/>
                    </a:lnTo>
                    <a:lnTo>
                      <a:pt x="938" y="719"/>
                    </a:lnTo>
                    <a:lnTo>
                      <a:pt x="833" y="683"/>
                    </a:lnTo>
                    <a:lnTo>
                      <a:pt x="732" y="647"/>
                    </a:lnTo>
                    <a:lnTo>
                      <a:pt x="637" y="608"/>
                    </a:lnTo>
                    <a:lnTo>
                      <a:pt x="548" y="568"/>
                    </a:lnTo>
                    <a:lnTo>
                      <a:pt x="504" y="549"/>
                    </a:lnTo>
                    <a:lnTo>
                      <a:pt x="464" y="528"/>
                    </a:lnTo>
                    <a:lnTo>
                      <a:pt x="424" y="506"/>
                    </a:lnTo>
                    <a:lnTo>
                      <a:pt x="386" y="485"/>
                    </a:lnTo>
                    <a:lnTo>
                      <a:pt x="351" y="463"/>
                    </a:lnTo>
                    <a:lnTo>
                      <a:pt x="315" y="442"/>
                    </a:lnTo>
                    <a:lnTo>
                      <a:pt x="283" y="419"/>
                    </a:lnTo>
                    <a:lnTo>
                      <a:pt x="251" y="395"/>
                    </a:lnTo>
                    <a:lnTo>
                      <a:pt x="223" y="373"/>
                    </a:lnTo>
                    <a:lnTo>
                      <a:pt x="194" y="350"/>
                    </a:lnTo>
                    <a:lnTo>
                      <a:pt x="168" y="326"/>
                    </a:lnTo>
                    <a:lnTo>
                      <a:pt x="144" y="302"/>
                    </a:lnTo>
                    <a:lnTo>
                      <a:pt x="122" y="278"/>
                    </a:lnTo>
                    <a:lnTo>
                      <a:pt x="101" y="254"/>
                    </a:lnTo>
                    <a:lnTo>
                      <a:pt x="82" y="230"/>
                    </a:lnTo>
                    <a:lnTo>
                      <a:pt x="64" y="205"/>
                    </a:lnTo>
                    <a:lnTo>
                      <a:pt x="50" y="181"/>
                    </a:lnTo>
                    <a:lnTo>
                      <a:pt x="37" y="155"/>
                    </a:lnTo>
                    <a:lnTo>
                      <a:pt x="26" y="129"/>
                    </a:lnTo>
                    <a:lnTo>
                      <a:pt x="16" y="104"/>
                    </a:lnTo>
                    <a:lnTo>
                      <a:pt x="10" y="78"/>
                    </a:lnTo>
                    <a:lnTo>
                      <a:pt x="3" y="53"/>
                    </a:lnTo>
                    <a:lnTo>
                      <a:pt x="0" y="27"/>
                    </a:lnTo>
                    <a:lnTo>
                      <a:pt x="0" y="0"/>
                    </a:lnTo>
                    <a:lnTo>
                      <a:pt x="0" y="8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6">
                      <a:lumMod val="75000"/>
                    </a:schemeClr>
                  </a:gs>
                  <a:gs pos="50000">
                    <a:schemeClr val="accent6">
                      <a:lumMod val="60000"/>
                      <a:lumOff val="40000"/>
                    </a:schemeClr>
                  </a:gs>
                  <a:gs pos="100000">
                    <a:schemeClr val="accent6">
                      <a:lumMod val="75000"/>
                    </a:schemeClr>
                  </a:gs>
                </a:gsLst>
                <a:lin ang="0" scaled="1"/>
              </a:gradFill>
              <a:ln w="3175">
                <a:noFill/>
                <a:round/>
                <a:headEnd/>
                <a:tailEnd/>
              </a:ln>
              <a:effectLst/>
            </p:spPr>
            <p:txBody>
              <a:bodyPr lIns="18288" tIns="9144" rIns="18288" bIns="9144" anchor="ctr"/>
              <a:lstStyle/>
              <a:p>
                <a:pPr algn="ctr">
                  <a:lnSpc>
                    <a:spcPct val="85000"/>
                  </a:lnSpc>
                  <a:spcBef>
                    <a:spcPct val="20000"/>
                  </a:spcBef>
                  <a:defRPr/>
                </a:pPr>
                <a:endParaRPr lang="en-US" sz="28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Narrow" pitchFamily="112" charset="0"/>
                </a:endParaRPr>
              </a:p>
            </p:txBody>
          </p:sp>
          <p:sp>
            <p:nvSpPr>
              <p:cNvPr id="33" name="Freeform 6">
                <a:extLst>
                  <a:ext uri="{FF2B5EF4-FFF2-40B4-BE49-F238E27FC236}">
                    <a16:creationId xmlns:a16="http://schemas.microsoft.com/office/drawing/2014/main" id="{0B21C42A-1F96-4F41-82AE-37E79FA2A68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95400" y="381000"/>
                <a:ext cx="5092700" cy="1614488"/>
              </a:xfrm>
              <a:custGeom>
                <a:avLst/>
                <a:gdLst/>
                <a:ahLst/>
                <a:cxnLst>
                  <a:cxn ang="0">
                    <a:pos x="6414" y="1044"/>
                  </a:cxn>
                  <a:cxn ang="0">
                    <a:pos x="6398" y="1121"/>
                  </a:cxn>
                  <a:cxn ang="0">
                    <a:pos x="6365" y="1198"/>
                  </a:cxn>
                  <a:cxn ang="0">
                    <a:pos x="6315" y="1271"/>
                  </a:cxn>
                  <a:cxn ang="0">
                    <a:pos x="6246" y="1343"/>
                  </a:cxn>
                  <a:cxn ang="0">
                    <a:pos x="6163" y="1412"/>
                  </a:cxn>
                  <a:cxn ang="0">
                    <a:pos x="6064" y="1480"/>
                  </a:cxn>
                  <a:cxn ang="0">
                    <a:pos x="5952" y="1544"/>
                  </a:cxn>
                  <a:cxn ang="0">
                    <a:pos x="5779" y="1625"/>
                  </a:cxn>
                  <a:cxn ang="0">
                    <a:pos x="5476" y="1736"/>
                  </a:cxn>
                  <a:cxn ang="0">
                    <a:pos x="5127" y="1832"/>
                  </a:cxn>
                  <a:cxn ang="0">
                    <a:pos x="4736" y="1912"/>
                  </a:cxn>
                  <a:cxn ang="0">
                    <a:pos x="4310" y="1973"/>
                  </a:cxn>
                  <a:cxn ang="0">
                    <a:pos x="3854" y="2013"/>
                  </a:cxn>
                  <a:cxn ang="0">
                    <a:pos x="3372" y="2032"/>
                  </a:cxn>
                  <a:cxn ang="0">
                    <a:pos x="3042" y="2032"/>
                  </a:cxn>
                  <a:cxn ang="0">
                    <a:pos x="2560" y="2013"/>
                  </a:cxn>
                  <a:cxn ang="0">
                    <a:pos x="2104" y="1973"/>
                  </a:cxn>
                  <a:cxn ang="0">
                    <a:pos x="1678" y="1912"/>
                  </a:cxn>
                  <a:cxn ang="0">
                    <a:pos x="1287" y="1832"/>
                  </a:cxn>
                  <a:cxn ang="0">
                    <a:pos x="938" y="1736"/>
                  </a:cxn>
                  <a:cxn ang="0">
                    <a:pos x="637" y="1625"/>
                  </a:cxn>
                  <a:cxn ang="0">
                    <a:pos x="464" y="1544"/>
                  </a:cxn>
                  <a:cxn ang="0">
                    <a:pos x="351" y="1480"/>
                  </a:cxn>
                  <a:cxn ang="0">
                    <a:pos x="251" y="1412"/>
                  </a:cxn>
                  <a:cxn ang="0">
                    <a:pos x="168" y="1343"/>
                  </a:cxn>
                  <a:cxn ang="0">
                    <a:pos x="101" y="1271"/>
                  </a:cxn>
                  <a:cxn ang="0">
                    <a:pos x="50" y="1198"/>
                  </a:cxn>
                  <a:cxn ang="0">
                    <a:pos x="16" y="1121"/>
                  </a:cxn>
                  <a:cxn ang="0">
                    <a:pos x="0" y="1044"/>
                  </a:cxn>
                  <a:cxn ang="0">
                    <a:pos x="0" y="991"/>
                  </a:cxn>
                  <a:cxn ang="0">
                    <a:pos x="16" y="913"/>
                  </a:cxn>
                  <a:cxn ang="0">
                    <a:pos x="50" y="837"/>
                  </a:cxn>
                  <a:cxn ang="0">
                    <a:pos x="101" y="762"/>
                  </a:cxn>
                  <a:cxn ang="0">
                    <a:pos x="168" y="690"/>
                  </a:cxn>
                  <a:cxn ang="0">
                    <a:pos x="251" y="621"/>
                  </a:cxn>
                  <a:cxn ang="0">
                    <a:pos x="351" y="554"/>
                  </a:cxn>
                  <a:cxn ang="0">
                    <a:pos x="464" y="490"/>
                  </a:cxn>
                  <a:cxn ang="0">
                    <a:pos x="637" y="408"/>
                  </a:cxn>
                  <a:cxn ang="0">
                    <a:pos x="938" y="298"/>
                  </a:cxn>
                  <a:cxn ang="0">
                    <a:pos x="1287" y="202"/>
                  </a:cxn>
                  <a:cxn ang="0">
                    <a:pos x="1678" y="123"/>
                  </a:cxn>
                  <a:cxn ang="0">
                    <a:pos x="2104" y="62"/>
                  </a:cxn>
                  <a:cxn ang="0">
                    <a:pos x="2560" y="21"/>
                  </a:cxn>
                  <a:cxn ang="0">
                    <a:pos x="3042" y="2"/>
                  </a:cxn>
                  <a:cxn ang="0">
                    <a:pos x="3372" y="2"/>
                  </a:cxn>
                  <a:cxn ang="0">
                    <a:pos x="3854" y="21"/>
                  </a:cxn>
                  <a:cxn ang="0">
                    <a:pos x="4310" y="62"/>
                  </a:cxn>
                  <a:cxn ang="0">
                    <a:pos x="4736" y="123"/>
                  </a:cxn>
                  <a:cxn ang="0">
                    <a:pos x="5127" y="202"/>
                  </a:cxn>
                  <a:cxn ang="0">
                    <a:pos x="5476" y="298"/>
                  </a:cxn>
                  <a:cxn ang="0">
                    <a:pos x="5779" y="408"/>
                  </a:cxn>
                  <a:cxn ang="0">
                    <a:pos x="5952" y="490"/>
                  </a:cxn>
                  <a:cxn ang="0">
                    <a:pos x="6064" y="554"/>
                  </a:cxn>
                  <a:cxn ang="0">
                    <a:pos x="6163" y="621"/>
                  </a:cxn>
                  <a:cxn ang="0">
                    <a:pos x="6246" y="690"/>
                  </a:cxn>
                  <a:cxn ang="0">
                    <a:pos x="6315" y="762"/>
                  </a:cxn>
                  <a:cxn ang="0">
                    <a:pos x="6365" y="837"/>
                  </a:cxn>
                  <a:cxn ang="0">
                    <a:pos x="6398" y="913"/>
                  </a:cxn>
                  <a:cxn ang="0">
                    <a:pos x="6414" y="991"/>
                  </a:cxn>
                </a:cxnLst>
                <a:rect l="0" t="0" r="r" b="b"/>
                <a:pathLst>
                  <a:path w="6416" h="2034">
                    <a:moveTo>
                      <a:pt x="6416" y="1017"/>
                    </a:moveTo>
                    <a:lnTo>
                      <a:pt x="6416" y="1017"/>
                    </a:lnTo>
                    <a:lnTo>
                      <a:pt x="6414" y="1044"/>
                    </a:lnTo>
                    <a:lnTo>
                      <a:pt x="6411" y="1070"/>
                    </a:lnTo>
                    <a:lnTo>
                      <a:pt x="6406" y="1095"/>
                    </a:lnTo>
                    <a:lnTo>
                      <a:pt x="6398" y="1121"/>
                    </a:lnTo>
                    <a:lnTo>
                      <a:pt x="6390" y="1146"/>
                    </a:lnTo>
                    <a:lnTo>
                      <a:pt x="6379" y="1172"/>
                    </a:lnTo>
                    <a:lnTo>
                      <a:pt x="6365" y="1198"/>
                    </a:lnTo>
                    <a:lnTo>
                      <a:pt x="6350" y="1222"/>
                    </a:lnTo>
                    <a:lnTo>
                      <a:pt x="6333" y="1247"/>
                    </a:lnTo>
                    <a:lnTo>
                      <a:pt x="6315" y="1271"/>
                    </a:lnTo>
                    <a:lnTo>
                      <a:pt x="6294" y="1295"/>
                    </a:lnTo>
                    <a:lnTo>
                      <a:pt x="6272" y="1319"/>
                    </a:lnTo>
                    <a:lnTo>
                      <a:pt x="6246" y="1343"/>
                    </a:lnTo>
                    <a:lnTo>
                      <a:pt x="6221" y="1367"/>
                    </a:lnTo>
                    <a:lnTo>
                      <a:pt x="6193" y="1390"/>
                    </a:lnTo>
                    <a:lnTo>
                      <a:pt x="6163" y="1412"/>
                    </a:lnTo>
                    <a:lnTo>
                      <a:pt x="6133" y="1436"/>
                    </a:lnTo>
                    <a:lnTo>
                      <a:pt x="6099" y="1459"/>
                    </a:lnTo>
                    <a:lnTo>
                      <a:pt x="6064" y="1480"/>
                    </a:lnTo>
                    <a:lnTo>
                      <a:pt x="6029" y="1502"/>
                    </a:lnTo>
                    <a:lnTo>
                      <a:pt x="5990" y="1523"/>
                    </a:lnTo>
                    <a:lnTo>
                      <a:pt x="5952" y="1544"/>
                    </a:lnTo>
                    <a:lnTo>
                      <a:pt x="5910" y="1564"/>
                    </a:lnTo>
                    <a:lnTo>
                      <a:pt x="5867" y="1585"/>
                    </a:lnTo>
                    <a:lnTo>
                      <a:pt x="5779" y="1625"/>
                    </a:lnTo>
                    <a:lnTo>
                      <a:pt x="5683" y="1664"/>
                    </a:lnTo>
                    <a:lnTo>
                      <a:pt x="5582" y="1700"/>
                    </a:lnTo>
                    <a:lnTo>
                      <a:pt x="5476" y="1736"/>
                    </a:lnTo>
                    <a:lnTo>
                      <a:pt x="5364" y="1769"/>
                    </a:lnTo>
                    <a:lnTo>
                      <a:pt x="5247" y="1801"/>
                    </a:lnTo>
                    <a:lnTo>
                      <a:pt x="5127" y="1832"/>
                    </a:lnTo>
                    <a:lnTo>
                      <a:pt x="5001" y="1861"/>
                    </a:lnTo>
                    <a:lnTo>
                      <a:pt x="4871" y="1886"/>
                    </a:lnTo>
                    <a:lnTo>
                      <a:pt x="4736" y="1912"/>
                    </a:lnTo>
                    <a:lnTo>
                      <a:pt x="4599" y="1934"/>
                    </a:lnTo>
                    <a:lnTo>
                      <a:pt x="4456" y="1953"/>
                    </a:lnTo>
                    <a:lnTo>
                      <a:pt x="4310" y="1973"/>
                    </a:lnTo>
                    <a:lnTo>
                      <a:pt x="4162" y="1989"/>
                    </a:lnTo>
                    <a:lnTo>
                      <a:pt x="4009" y="2002"/>
                    </a:lnTo>
                    <a:lnTo>
                      <a:pt x="3854" y="2013"/>
                    </a:lnTo>
                    <a:lnTo>
                      <a:pt x="3696" y="2022"/>
                    </a:lnTo>
                    <a:lnTo>
                      <a:pt x="3535" y="2029"/>
                    </a:lnTo>
                    <a:lnTo>
                      <a:pt x="3372" y="2032"/>
                    </a:lnTo>
                    <a:lnTo>
                      <a:pt x="3207" y="2034"/>
                    </a:lnTo>
                    <a:lnTo>
                      <a:pt x="3207" y="2034"/>
                    </a:lnTo>
                    <a:lnTo>
                      <a:pt x="3042" y="2032"/>
                    </a:lnTo>
                    <a:lnTo>
                      <a:pt x="2879" y="2029"/>
                    </a:lnTo>
                    <a:lnTo>
                      <a:pt x="2719" y="2022"/>
                    </a:lnTo>
                    <a:lnTo>
                      <a:pt x="2560" y="2013"/>
                    </a:lnTo>
                    <a:lnTo>
                      <a:pt x="2405" y="2002"/>
                    </a:lnTo>
                    <a:lnTo>
                      <a:pt x="2253" y="1989"/>
                    </a:lnTo>
                    <a:lnTo>
                      <a:pt x="2104" y="1973"/>
                    </a:lnTo>
                    <a:lnTo>
                      <a:pt x="1958" y="1953"/>
                    </a:lnTo>
                    <a:lnTo>
                      <a:pt x="1816" y="1934"/>
                    </a:lnTo>
                    <a:lnTo>
                      <a:pt x="1678" y="1912"/>
                    </a:lnTo>
                    <a:lnTo>
                      <a:pt x="1544" y="1886"/>
                    </a:lnTo>
                    <a:lnTo>
                      <a:pt x="1414" y="1861"/>
                    </a:lnTo>
                    <a:lnTo>
                      <a:pt x="1287" y="1832"/>
                    </a:lnTo>
                    <a:lnTo>
                      <a:pt x="1167" y="1801"/>
                    </a:lnTo>
                    <a:lnTo>
                      <a:pt x="1050" y="1769"/>
                    </a:lnTo>
                    <a:lnTo>
                      <a:pt x="938" y="1736"/>
                    </a:lnTo>
                    <a:lnTo>
                      <a:pt x="833" y="1700"/>
                    </a:lnTo>
                    <a:lnTo>
                      <a:pt x="732" y="1664"/>
                    </a:lnTo>
                    <a:lnTo>
                      <a:pt x="637" y="1625"/>
                    </a:lnTo>
                    <a:lnTo>
                      <a:pt x="548" y="1585"/>
                    </a:lnTo>
                    <a:lnTo>
                      <a:pt x="504" y="1564"/>
                    </a:lnTo>
                    <a:lnTo>
                      <a:pt x="464" y="1544"/>
                    </a:lnTo>
                    <a:lnTo>
                      <a:pt x="424" y="1523"/>
                    </a:lnTo>
                    <a:lnTo>
                      <a:pt x="386" y="1502"/>
                    </a:lnTo>
                    <a:lnTo>
                      <a:pt x="351" y="1480"/>
                    </a:lnTo>
                    <a:lnTo>
                      <a:pt x="315" y="1459"/>
                    </a:lnTo>
                    <a:lnTo>
                      <a:pt x="283" y="1436"/>
                    </a:lnTo>
                    <a:lnTo>
                      <a:pt x="251" y="1412"/>
                    </a:lnTo>
                    <a:lnTo>
                      <a:pt x="223" y="1390"/>
                    </a:lnTo>
                    <a:lnTo>
                      <a:pt x="194" y="1367"/>
                    </a:lnTo>
                    <a:lnTo>
                      <a:pt x="168" y="1343"/>
                    </a:lnTo>
                    <a:lnTo>
                      <a:pt x="144" y="1319"/>
                    </a:lnTo>
                    <a:lnTo>
                      <a:pt x="122" y="1295"/>
                    </a:lnTo>
                    <a:lnTo>
                      <a:pt x="101" y="1271"/>
                    </a:lnTo>
                    <a:lnTo>
                      <a:pt x="82" y="1247"/>
                    </a:lnTo>
                    <a:lnTo>
                      <a:pt x="64" y="1222"/>
                    </a:lnTo>
                    <a:lnTo>
                      <a:pt x="50" y="1198"/>
                    </a:lnTo>
                    <a:lnTo>
                      <a:pt x="37" y="1172"/>
                    </a:lnTo>
                    <a:lnTo>
                      <a:pt x="26" y="1146"/>
                    </a:lnTo>
                    <a:lnTo>
                      <a:pt x="16" y="1121"/>
                    </a:lnTo>
                    <a:lnTo>
                      <a:pt x="10" y="1095"/>
                    </a:lnTo>
                    <a:lnTo>
                      <a:pt x="3" y="1070"/>
                    </a:lnTo>
                    <a:lnTo>
                      <a:pt x="0" y="1044"/>
                    </a:lnTo>
                    <a:lnTo>
                      <a:pt x="0" y="1017"/>
                    </a:lnTo>
                    <a:lnTo>
                      <a:pt x="0" y="1017"/>
                    </a:lnTo>
                    <a:lnTo>
                      <a:pt x="0" y="991"/>
                    </a:lnTo>
                    <a:lnTo>
                      <a:pt x="3" y="964"/>
                    </a:lnTo>
                    <a:lnTo>
                      <a:pt x="10" y="938"/>
                    </a:lnTo>
                    <a:lnTo>
                      <a:pt x="16" y="913"/>
                    </a:lnTo>
                    <a:lnTo>
                      <a:pt x="26" y="887"/>
                    </a:lnTo>
                    <a:lnTo>
                      <a:pt x="37" y="861"/>
                    </a:lnTo>
                    <a:lnTo>
                      <a:pt x="50" y="837"/>
                    </a:lnTo>
                    <a:lnTo>
                      <a:pt x="64" y="812"/>
                    </a:lnTo>
                    <a:lnTo>
                      <a:pt x="82" y="788"/>
                    </a:lnTo>
                    <a:lnTo>
                      <a:pt x="101" y="762"/>
                    </a:lnTo>
                    <a:lnTo>
                      <a:pt x="122" y="738"/>
                    </a:lnTo>
                    <a:lnTo>
                      <a:pt x="144" y="714"/>
                    </a:lnTo>
                    <a:lnTo>
                      <a:pt x="168" y="690"/>
                    </a:lnTo>
                    <a:lnTo>
                      <a:pt x="194" y="668"/>
                    </a:lnTo>
                    <a:lnTo>
                      <a:pt x="223" y="644"/>
                    </a:lnTo>
                    <a:lnTo>
                      <a:pt x="251" y="621"/>
                    </a:lnTo>
                    <a:lnTo>
                      <a:pt x="283" y="599"/>
                    </a:lnTo>
                    <a:lnTo>
                      <a:pt x="315" y="576"/>
                    </a:lnTo>
                    <a:lnTo>
                      <a:pt x="351" y="554"/>
                    </a:lnTo>
                    <a:lnTo>
                      <a:pt x="386" y="532"/>
                    </a:lnTo>
                    <a:lnTo>
                      <a:pt x="424" y="511"/>
                    </a:lnTo>
                    <a:lnTo>
                      <a:pt x="464" y="490"/>
                    </a:lnTo>
                    <a:lnTo>
                      <a:pt x="504" y="469"/>
                    </a:lnTo>
                    <a:lnTo>
                      <a:pt x="548" y="448"/>
                    </a:lnTo>
                    <a:lnTo>
                      <a:pt x="637" y="408"/>
                    </a:lnTo>
                    <a:lnTo>
                      <a:pt x="732" y="370"/>
                    </a:lnTo>
                    <a:lnTo>
                      <a:pt x="833" y="333"/>
                    </a:lnTo>
                    <a:lnTo>
                      <a:pt x="938" y="298"/>
                    </a:lnTo>
                    <a:lnTo>
                      <a:pt x="1050" y="264"/>
                    </a:lnTo>
                    <a:lnTo>
                      <a:pt x="1167" y="232"/>
                    </a:lnTo>
                    <a:lnTo>
                      <a:pt x="1287" y="202"/>
                    </a:lnTo>
                    <a:lnTo>
                      <a:pt x="1414" y="173"/>
                    </a:lnTo>
                    <a:lnTo>
                      <a:pt x="1544" y="147"/>
                    </a:lnTo>
                    <a:lnTo>
                      <a:pt x="1678" y="123"/>
                    </a:lnTo>
                    <a:lnTo>
                      <a:pt x="1816" y="101"/>
                    </a:lnTo>
                    <a:lnTo>
                      <a:pt x="1958" y="80"/>
                    </a:lnTo>
                    <a:lnTo>
                      <a:pt x="2104" y="62"/>
                    </a:lnTo>
                    <a:lnTo>
                      <a:pt x="2253" y="46"/>
                    </a:lnTo>
                    <a:lnTo>
                      <a:pt x="2405" y="32"/>
                    </a:lnTo>
                    <a:lnTo>
                      <a:pt x="2560" y="21"/>
                    </a:lnTo>
                    <a:lnTo>
                      <a:pt x="2719" y="11"/>
                    </a:lnTo>
                    <a:lnTo>
                      <a:pt x="2879" y="5"/>
                    </a:lnTo>
                    <a:lnTo>
                      <a:pt x="3042" y="2"/>
                    </a:lnTo>
                    <a:lnTo>
                      <a:pt x="3207" y="0"/>
                    </a:lnTo>
                    <a:lnTo>
                      <a:pt x="3207" y="0"/>
                    </a:lnTo>
                    <a:lnTo>
                      <a:pt x="3372" y="2"/>
                    </a:lnTo>
                    <a:lnTo>
                      <a:pt x="3535" y="5"/>
                    </a:lnTo>
                    <a:lnTo>
                      <a:pt x="3696" y="11"/>
                    </a:lnTo>
                    <a:lnTo>
                      <a:pt x="3854" y="21"/>
                    </a:lnTo>
                    <a:lnTo>
                      <a:pt x="4009" y="32"/>
                    </a:lnTo>
                    <a:lnTo>
                      <a:pt x="4162" y="46"/>
                    </a:lnTo>
                    <a:lnTo>
                      <a:pt x="4310" y="62"/>
                    </a:lnTo>
                    <a:lnTo>
                      <a:pt x="4456" y="80"/>
                    </a:lnTo>
                    <a:lnTo>
                      <a:pt x="4599" y="101"/>
                    </a:lnTo>
                    <a:lnTo>
                      <a:pt x="4736" y="123"/>
                    </a:lnTo>
                    <a:lnTo>
                      <a:pt x="4871" y="147"/>
                    </a:lnTo>
                    <a:lnTo>
                      <a:pt x="5001" y="173"/>
                    </a:lnTo>
                    <a:lnTo>
                      <a:pt x="5127" y="202"/>
                    </a:lnTo>
                    <a:lnTo>
                      <a:pt x="5247" y="232"/>
                    </a:lnTo>
                    <a:lnTo>
                      <a:pt x="5364" y="264"/>
                    </a:lnTo>
                    <a:lnTo>
                      <a:pt x="5476" y="298"/>
                    </a:lnTo>
                    <a:lnTo>
                      <a:pt x="5582" y="333"/>
                    </a:lnTo>
                    <a:lnTo>
                      <a:pt x="5683" y="370"/>
                    </a:lnTo>
                    <a:lnTo>
                      <a:pt x="5779" y="408"/>
                    </a:lnTo>
                    <a:lnTo>
                      <a:pt x="5867" y="448"/>
                    </a:lnTo>
                    <a:lnTo>
                      <a:pt x="5910" y="469"/>
                    </a:lnTo>
                    <a:lnTo>
                      <a:pt x="5952" y="490"/>
                    </a:lnTo>
                    <a:lnTo>
                      <a:pt x="5990" y="511"/>
                    </a:lnTo>
                    <a:lnTo>
                      <a:pt x="6029" y="532"/>
                    </a:lnTo>
                    <a:lnTo>
                      <a:pt x="6064" y="554"/>
                    </a:lnTo>
                    <a:lnTo>
                      <a:pt x="6099" y="576"/>
                    </a:lnTo>
                    <a:lnTo>
                      <a:pt x="6133" y="599"/>
                    </a:lnTo>
                    <a:lnTo>
                      <a:pt x="6163" y="621"/>
                    </a:lnTo>
                    <a:lnTo>
                      <a:pt x="6193" y="644"/>
                    </a:lnTo>
                    <a:lnTo>
                      <a:pt x="6221" y="668"/>
                    </a:lnTo>
                    <a:lnTo>
                      <a:pt x="6246" y="690"/>
                    </a:lnTo>
                    <a:lnTo>
                      <a:pt x="6272" y="714"/>
                    </a:lnTo>
                    <a:lnTo>
                      <a:pt x="6294" y="738"/>
                    </a:lnTo>
                    <a:lnTo>
                      <a:pt x="6315" y="762"/>
                    </a:lnTo>
                    <a:lnTo>
                      <a:pt x="6333" y="788"/>
                    </a:lnTo>
                    <a:lnTo>
                      <a:pt x="6350" y="812"/>
                    </a:lnTo>
                    <a:lnTo>
                      <a:pt x="6365" y="837"/>
                    </a:lnTo>
                    <a:lnTo>
                      <a:pt x="6379" y="861"/>
                    </a:lnTo>
                    <a:lnTo>
                      <a:pt x="6390" y="887"/>
                    </a:lnTo>
                    <a:lnTo>
                      <a:pt x="6398" y="913"/>
                    </a:lnTo>
                    <a:lnTo>
                      <a:pt x="6406" y="938"/>
                    </a:lnTo>
                    <a:lnTo>
                      <a:pt x="6411" y="964"/>
                    </a:lnTo>
                    <a:lnTo>
                      <a:pt x="6414" y="991"/>
                    </a:lnTo>
                    <a:lnTo>
                      <a:pt x="6416" y="1017"/>
                    </a:lnTo>
                    <a:lnTo>
                      <a:pt x="6416" y="1017"/>
                    </a:lnTo>
                    <a:close/>
                  </a:path>
                </a:pathLst>
              </a:custGeom>
              <a:gradFill flip="none" rotWithShape="1">
                <a:gsLst>
                  <a:gs pos="26000">
                    <a:schemeClr val="accent6">
                      <a:lumMod val="20000"/>
                      <a:lumOff val="80000"/>
                    </a:schemeClr>
                  </a:gs>
                  <a:gs pos="100000">
                    <a:schemeClr val="accent6"/>
                  </a:gs>
                </a:gsLst>
                <a:lin ang="1440000" scaled="0"/>
                <a:tileRect/>
              </a:gradFill>
              <a:ln w="3175">
                <a:noFill/>
                <a:round/>
                <a:headEnd/>
                <a:tailEnd/>
              </a:ln>
              <a:effectLst/>
            </p:spPr>
            <p:txBody>
              <a:bodyPr lIns="18288" tIns="9144" rIns="18288" bIns="9144" anchor="ctr"/>
              <a:lstStyle/>
              <a:p>
                <a:pPr algn="ctr">
                  <a:lnSpc>
                    <a:spcPct val="85000"/>
                  </a:lnSpc>
                  <a:spcBef>
                    <a:spcPct val="20000"/>
                  </a:spcBef>
                  <a:defRPr/>
                </a:pPr>
                <a:endParaRPr lang="en-US" sz="28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Narrow" pitchFamily="112" charset="0"/>
                </a:endParaRPr>
              </a:p>
            </p:txBody>
          </p:sp>
        </p:grpSp>
        <p:sp>
          <p:nvSpPr>
            <p:cNvPr id="31" name="Freeform 15">
              <a:extLst>
                <a:ext uri="{FF2B5EF4-FFF2-40B4-BE49-F238E27FC236}">
                  <a16:creationId xmlns:a16="http://schemas.microsoft.com/office/drawing/2014/main" id="{665D42DD-892F-9E4F-BB5F-149C739A3D4B}"/>
                </a:ext>
              </a:extLst>
            </p:cNvPr>
            <p:cNvSpPr>
              <a:spLocks/>
            </p:cNvSpPr>
            <p:nvPr/>
          </p:nvSpPr>
          <p:spPr bwMode="auto">
            <a:xfrm>
              <a:off x="2103658" y="615933"/>
              <a:ext cx="3273779" cy="1023467"/>
            </a:xfrm>
            <a:custGeom>
              <a:avLst/>
              <a:gdLst/>
              <a:ahLst/>
              <a:cxnLst>
                <a:cxn ang="0">
                  <a:pos x="1196" y="8"/>
                </a:cxn>
                <a:cxn ang="0">
                  <a:pos x="660" y="76"/>
                </a:cxn>
                <a:cxn ang="0">
                  <a:pos x="438" y="128"/>
                </a:cxn>
                <a:cxn ang="0">
                  <a:pos x="256" y="194"/>
                </a:cxn>
                <a:cxn ang="0">
                  <a:pos x="118" y="268"/>
                </a:cxn>
                <a:cxn ang="0">
                  <a:pos x="30" y="352"/>
                </a:cxn>
                <a:cxn ang="0">
                  <a:pos x="0" y="440"/>
                </a:cxn>
                <a:cxn ang="0">
                  <a:pos x="16" y="504"/>
                </a:cxn>
                <a:cxn ang="0">
                  <a:pos x="84" y="586"/>
                </a:cxn>
                <a:cxn ang="0">
                  <a:pos x="202" y="660"/>
                </a:cxn>
                <a:cxn ang="0">
                  <a:pos x="364" y="728"/>
                </a:cxn>
                <a:cxn ang="0">
                  <a:pos x="618" y="796"/>
                </a:cxn>
                <a:cxn ang="0">
                  <a:pos x="1124" y="866"/>
                </a:cxn>
                <a:cxn ang="0">
                  <a:pos x="1376" y="680"/>
                </a:cxn>
                <a:cxn ang="0">
                  <a:pos x="1112" y="662"/>
                </a:cxn>
                <a:cxn ang="0">
                  <a:pos x="780" y="614"/>
                </a:cxn>
                <a:cxn ang="0">
                  <a:pos x="520" y="546"/>
                </a:cxn>
                <a:cxn ang="0">
                  <a:pos x="420" y="496"/>
                </a:cxn>
                <a:cxn ang="0">
                  <a:pos x="384" y="452"/>
                </a:cxn>
                <a:cxn ang="0">
                  <a:pos x="390" y="416"/>
                </a:cxn>
                <a:cxn ang="0">
                  <a:pos x="442" y="368"/>
                </a:cxn>
                <a:cxn ang="0">
                  <a:pos x="600" y="306"/>
                </a:cxn>
                <a:cxn ang="0">
                  <a:pos x="918" y="240"/>
                </a:cxn>
                <a:cxn ang="0">
                  <a:pos x="1300" y="202"/>
                </a:cxn>
                <a:cxn ang="0">
                  <a:pos x="1594" y="200"/>
                </a:cxn>
                <a:cxn ang="0">
                  <a:pos x="1984" y="228"/>
                </a:cxn>
                <a:cxn ang="0">
                  <a:pos x="2324" y="288"/>
                </a:cxn>
                <a:cxn ang="0">
                  <a:pos x="2532" y="358"/>
                </a:cxn>
                <a:cxn ang="0">
                  <a:pos x="2596" y="404"/>
                </a:cxn>
                <a:cxn ang="0">
                  <a:pos x="2610" y="440"/>
                </a:cxn>
                <a:cxn ang="0">
                  <a:pos x="2590" y="482"/>
                </a:cxn>
                <a:cxn ang="0">
                  <a:pos x="2494" y="538"/>
                </a:cxn>
                <a:cxn ang="0">
                  <a:pos x="2268" y="604"/>
                </a:cxn>
                <a:cxn ang="0">
                  <a:pos x="1970" y="654"/>
                </a:cxn>
                <a:cxn ang="0">
                  <a:pos x="1724" y="672"/>
                </a:cxn>
                <a:cxn ang="0">
                  <a:pos x="1722" y="874"/>
                </a:cxn>
                <a:cxn ang="0">
                  <a:pos x="2106" y="842"/>
                </a:cxn>
                <a:cxn ang="0">
                  <a:pos x="2538" y="756"/>
                </a:cxn>
                <a:cxn ang="0">
                  <a:pos x="2746" y="682"/>
                </a:cxn>
                <a:cxn ang="0">
                  <a:pos x="2872" y="614"/>
                </a:cxn>
                <a:cxn ang="0">
                  <a:pos x="2956" y="540"/>
                </a:cxn>
                <a:cxn ang="0">
                  <a:pos x="2992" y="460"/>
                </a:cxn>
                <a:cxn ang="0">
                  <a:pos x="2986" y="396"/>
                </a:cxn>
                <a:cxn ang="0">
                  <a:pos x="2926" y="310"/>
                </a:cxn>
                <a:cxn ang="0">
                  <a:pos x="2814" y="230"/>
                </a:cxn>
                <a:cxn ang="0">
                  <a:pos x="2652" y="160"/>
                </a:cxn>
                <a:cxn ang="0">
                  <a:pos x="2448" y="100"/>
                </a:cxn>
                <a:cxn ang="0">
                  <a:pos x="2080" y="34"/>
                </a:cxn>
                <a:cxn ang="0">
                  <a:pos x="1496" y="0"/>
                </a:cxn>
              </a:cxnLst>
              <a:rect l="0" t="0" r="r" b="b"/>
              <a:pathLst>
                <a:path w="2994" h="936">
                  <a:moveTo>
                    <a:pt x="1496" y="0"/>
                  </a:moveTo>
                  <a:lnTo>
                    <a:pt x="1496" y="0"/>
                  </a:lnTo>
                  <a:lnTo>
                    <a:pt x="1344" y="2"/>
                  </a:lnTo>
                  <a:lnTo>
                    <a:pt x="1196" y="8"/>
                  </a:lnTo>
                  <a:lnTo>
                    <a:pt x="1052" y="20"/>
                  </a:lnTo>
                  <a:lnTo>
                    <a:pt x="914" y="34"/>
                  </a:lnTo>
                  <a:lnTo>
                    <a:pt x="784" y="54"/>
                  </a:lnTo>
                  <a:lnTo>
                    <a:pt x="660" y="76"/>
                  </a:lnTo>
                  <a:lnTo>
                    <a:pt x="602" y="88"/>
                  </a:lnTo>
                  <a:lnTo>
                    <a:pt x="544" y="100"/>
                  </a:lnTo>
                  <a:lnTo>
                    <a:pt x="490" y="114"/>
                  </a:lnTo>
                  <a:lnTo>
                    <a:pt x="438" y="128"/>
                  </a:lnTo>
                  <a:lnTo>
                    <a:pt x="388" y="144"/>
                  </a:lnTo>
                  <a:lnTo>
                    <a:pt x="342" y="160"/>
                  </a:lnTo>
                  <a:lnTo>
                    <a:pt x="298" y="176"/>
                  </a:lnTo>
                  <a:lnTo>
                    <a:pt x="256" y="194"/>
                  </a:lnTo>
                  <a:lnTo>
                    <a:pt x="216" y="212"/>
                  </a:lnTo>
                  <a:lnTo>
                    <a:pt x="180" y="230"/>
                  </a:lnTo>
                  <a:lnTo>
                    <a:pt x="148" y="250"/>
                  </a:lnTo>
                  <a:lnTo>
                    <a:pt x="118" y="268"/>
                  </a:lnTo>
                  <a:lnTo>
                    <a:pt x="90" y="288"/>
                  </a:lnTo>
                  <a:lnTo>
                    <a:pt x="66" y="310"/>
                  </a:lnTo>
                  <a:lnTo>
                    <a:pt x="46" y="330"/>
                  </a:lnTo>
                  <a:lnTo>
                    <a:pt x="30" y="352"/>
                  </a:lnTo>
                  <a:lnTo>
                    <a:pt x="16" y="374"/>
                  </a:lnTo>
                  <a:lnTo>
                    <a:pt x="8" y="396"/>
                  </a:lnTo>
                  <a:lnTo>
                    <a:pt x="2" y="418"/>
                  </a:lnTo>
                  <a:lnTo>
                    <a:pt x="0" y="440"/>
                  </a:lnTo>
                  <a:lnTo>
                    <a:pt x="0" y="440"/>
                  </a:lnTo>
                  <a:lnTo>
                    <a:pt x="2" y="462"/>
                  </a:lnTo>
                  <a:lnTo>
                    <a:pt x="6" y="484"/>
                  </a:lnTo>
                  <a:lnTo>
                    <a:pt x="16" y="504"/>
                  </a:lnTo>
                  <a:lnTo>
                    <a:pt x="28" y="526"/>
                  </a:lnTo>
                  <a:lnTo>
                    <a:pt x="44" y="546"/>
                  </a:lnTo>
                  <a:lnTo>
                    <a:pt x="62" y="566"/>
                  </a:lnTo>
                  <a:lnTo>
                    <a:pt x="84" y="586"/>
                  </a:lnTo>
                  <a:lnTo>
                    <a:pt x="110" y="606"/>
                  </a:lnTo>
                  <a:lnTo>
                    <a:pt x="138" y="624"/>
                  </a:lnTo>
                  <a:lnTo>
                    <a:pt x="168" y="642"/>
                  </a:lnTo>
                  <a:lnTo>
                    <a:pt x="202" y="660"/>
                  </a:lnTo>
                  <a:lnTo>
                    <a:pt x="238" y="678"/>
                  </a:lnTo>
                  <a:lnTo>
                    <a:pt x="278" y="696"/>
                  </a:lnTo>
                  <a:lnTo>
                    <a:pt x="320" y="712"/>
                  </a:lnTo>
                  <a:lnTo>
                    <a:pt x="364" y="728"/>
                  </a:lnTo>
                  <a:lnTo>
                    <a:pt x="410" y="742"/>
                  </a:lnTo>
                  <a:lnTo>
                    <a:pt x="460" y="756"/>
                  </a:lnTo>
                  <a:lnTo>
                    <a:pt x="510" y="770"/>
                  </a:lnTo>
                  <a:lnTo>
                    <a:pt x="618" y="796"/>
                  </a:lnTo>
                  <a:lnTo>
                    <a:pt x="734" y="818"/>
                  </a:lnTo>
                  <a:lnTo>
                    <a:pt x="858" y="838"/>
                  </a:lnTo>
                  <a:lnTo>
                    <a:pt x="988" y="854"/>
                  </a:lnTo>
                  <a:lnTo>
                    <a:pt x="1124" y="866"/>
                  </a:lnTo>
                  <a:lnTo>
                    <a:pt x="1264" y="874"/>
                  </a:lnTo>
                  <a:lnTo>
                    <a:pt x="1410" y="880"/>
                  </a:lnTo>
                  <a:lnTo>
                    <a:pt x="1116" y="772"/>
                  </a:lnTo>
                  <a:lnTo>
                    <a:pt x="1376" y="680"/>
                  </a:lnTo>
                  <a:lnTo>
                    <a:pt x="1376" y="680"/>
                  </a:lnTo>
                  <a:lnTo>
                    <a:pt x="1288" y="676"/>
                  </a:lnTo>
                  <a:lnTo>
                    <a:pt x="1200" y="670"/>
                  </a:lnTo>
                  <a:lnTo>
                    <a:pt x="1112" y="662"/>
                  </a:lnTo>
                  <a:lnTo>
                    <a:pt x="1026" y="652"/>
                  </a:lnTo>
                  <a:lnTo>
                    <a:pt x="940" y="642"/>
                  </a:lnTo>
                  <a:lnTo>
                    <a:pt x="858" y="628"/>
                  </a:lnTo>
                  <a:lnTo>
                    <a:pt x="780" y="614"/>
                  </a:lnTo>
                  <a:lnTo>
                    <a:pt x="706" y="600"/>
                  </a:lnTo>
                  <a:lnTo>
                    <a:pt x="638" y="582"/>
                  </a:lnTo>
                  <a:lnTo>
                    <a:pt x="576" y="564"/>
                  </a:lnTo>
                  <a:lnTo>
                    <a:pt x="520" y="546"/>
                  </a:lnTo>
                  <a:lnTo>
                    <a:pt x="474" y="526"/>
                  </a:lnTo>
                  <a:lnTo>
                    <a:pt x="452" y="516"/>
                  </a:lnTo>
                  <a:lnTo>
                    <a:pt x="436" y="506"/>
                  </a:lnTo>
                  <a:lnTo>
                    <a:pt x="420" y="496"/>
                  </a:lnTo>
                  <a:lnTo>
                    <a:pt x="406" y="484"/>
                  </a:lnTo>
                  <a:lnTo>
                    <a:pt x="396" y="474"/>
                  </a:lnTo>
                  <a:lnTo>
                    <a:pt x="390" y="462"/>
                  </a:lnTo>
                  <a:lnTo>
                    <a:pt x="384" y="452"/>
                  </a:lnTo>
                  <a:lnTo>
                    <a:pt x="384" y="440"/>
                  </a:lnTo>
                  <a:lnTo>
                    <a:pt x="384" y="440"/>
                  </a:lnTo>
                  <a:lnTo>
                    <a:pt x="384" y="428"/>
                  </a:lnTo>
                  <a:lnTo>
                    <a:pt x="390" y="416"/>
                  </a:lnTo>
                  <a:lnTo>
                    <a:pt x="398" y="404"/>
                  </a:lnTo>
                  <a:lnTo>
                    <a:pt x="410" y="392"/>
                  </a:lnTo>
                  <a:lnTo>
                    <a:pt x="424" y="380"/>
                  </a:lnTo>
                  <a:lnTo>
                    <a:pt x="442" y="368"/>
                  </a:lnTo>
                  <a:lnTo>
                    <a:pt x="462" y="358"/>
                  </a:lnTo>
                  <a:lnTo>
                    <a:pt x="484" y="346"/>
                  </a:lnTo>
                  <a:lnTo>
                    <a:pt x="538" y="326"/>
                  </a:lnTo>
                  <a:lnTo>
                    <a:pt x="600" y="306"/>
                  </a:lnTo>
                  <a:lnTo>
                    <a:pt x="670" y="288"/>
                  </a:lnTo>
                  <a:lnTo>
                    <a:pt x="746" y="270"/>
                  </a:lnTo>
                  <a:lnTo>
                    <a:pt x="830" y="254"/>
                  </a:lnTo>
                  <a:lnTo>
                    <a:pt x="918" y="240"/>
                  </a:lnTo>
                  <a:lnTo>
                    <a:pt x="1010" y="228"/>
                  </a:lnTo>
                  <a:lnTo>
                    <a:pt x="1104" y="218"/>
                  </a:lnTo>
                  <a:lnTo>
                    <a:pt x="1202" y="208"/>
                  </a:lnTo>
                  <a:lnTo>
                    <a:pt x="1300" y="202"/>
                  </a:lnTo>
                  <a:lnTo>
                    <a:pt x="1400" y="200"/>
                  </a:lnTo>
                  <a:lnTo>
                    <a:pt x="1496" y="198"/>
                  </a:lnTo>
                  <a:lnTo>
                    <a:pt x="1496" y="198"/>
                  </a:lnTo>
                  <a:lnTo>
                    <a:pt x="1594" y="200"/>
                  </a:lnTo>
                  <a:lnTo>
                    <a:pt x="1694" y="202"/>
                  </a:lnTo>
                  <a:lnTo>
                    <a:pt x="1792" y="208"/>
                  </a:lnTo>
                  <a:lnTo>
                    <a:pt x="1890" y="218"/>
                  </a:lnTo>
                  <a:lnTo>
                    <a:pt x="1984" y="228"/>
                  </a:lnTo>
                  <a:lnTo>
                    <a:pt x="2076" y="240"/>
                  </a:lnTo>
                  <a:lnTo>
                    <a:pt x="2164" y="254"/>
                  </a:lnTo>
                  <a:lnTo>
                    <a:pt x="2248" y="270"/>
                  </a:lnTo>
                  <a:lnTo>
                    <a:pt x="2324" y="288"/>
                  </a:lnTo>
                  <a:lnTo>
                    <a:pt x="2394" y="306"/>
                  </a:lnTo>
                  <a:lnTo>
                    <a:pt x="2456" y="326"/>
                  </a:lnTo>
                  <a:lnTo>
                    <a:pt x="2510" y="346"/>
                  </a:lnTo>
                  <a:lnTo>
                    <a:pt x="2532" y="358"/>
                  </a:lnTo>
                  <a:lnTo>
                    <a:pt x="2552" y="368"/>
                  </a:lnTo>
                  <a:lnTo>
                    <a:pt x="2570" y="380"/>
                  </a:lnTo>
                  <a:lnTo>
                    <a:pt x="2584" y="392"/>
                  </a:lnTo>
                  <a:lnTo>
                    <a:pt x="2596" y="404"/>
                  </a:lnTo>
                  <a:lnTo>
                    <a:pt x="2604" y="416"/>
                  </a:lnTo>
                  <a:lnTo>
                    <a:pt x="2608" y="428"/>
                  </a:lnTo>
                  <a:lnTo>
                    <a:pt x="2610" y="440"/>
                  </a:lnTo>
                  <a:lnTo>
                    <a:pt x="2610" y="440"/>
                  </a:lnTo>
                  <a:lnTo>
                    <a:pt x="2610" y="450"/>
                  </a:lnTo>
                  <a:lnTo>
                    <a:pt x="2606" y="460"/>
                  </a:lnTo>
                  <a:lnTo>
                    <a:pt x="2600" y="470"/>
                  </a:lnTo>
                  <a:lnTo>
                    <a:pt x="2590" y="482"/>
                  </a:lnTo>
                  <a:lnTo>
                    <a:pt x="2580" y="492"/>
                  </a:lnTo>
                  <a:lnTo>
                    <a:pt x="2566" y="500"/>
                  </a:lnTo>
                  <a:lnTo>
                    <a:pt x="2534" y="520"/>
                  </a:lnTo>
                  <a:lnTo>
                    <a:pt x="2494" y="538"/>
                  </a:lnTo>
                  <a:lnTo>
                    <a:pt x="2446" y="556"/>
                  </a:lnTo>
                  <a:lnTo>
                    <a:pt x="2392" y="574"/>
                  </a:lnTo>
                  <a:lnTo>
                    <a:pt x="2332" y="590"/>
                  </a:lnTo>
                  <a:lnTo>
                    <a:pt x="2268" y="604"/>
                  </a:lnTo>
                  <a:lnTo>
                    <a:pt x="2198" y="618"/>
                  </a:lnTo>
                  <a:lnTo>
                    <a:pt x="2124" y="632"/>
                  </a:lnTo>
                  <a:lnTo>
                    <a:pt x="2048" y="642"/>
                  </a:lnTo>
                  <a:lnTo>
                    <a:pt x="1970" y="654"/>
                  </a:lnTo>
                  <a:lnTo>
                    <a:pt x="1888" y="662"/>
                  </a:lnTo>
                  <a:lnTo>
                    <a:pt x="1808" y="670"/>
                  </a:lnTo>
                  <a:lnTo>
                    <a:pt x="1724" y="674"/>
                  </a:lnTo>
                  <a:lnTo>
                    <a:pt x="1724" y="672"/>
                  </a:lnTo>
                  <a:lnTo>
                    <a:pt x="1726" y="604"/>
                  </a:lnTo>
                  <a:lnTo>
                    <a:pt x="1262" y="770"/>
                  </a:lnTo>
                  <a:lnTo>
                    <a:pt x="1722" y="936"/>
                  </a:lnTo>
                  <a:lnTo>
                    <a:pt x="1722" y="874"/>
                  </a:lnTo>
                  <a:lnTo>
                    <a:pt x="1722" y="874"/>
                  </a:lnTo>
                  <a:lnTo>
                    <a:pt x="1856" y="868"/>
                  </a:lnTo>
                  <a:lnTo>
                    <a:pt x="1984" y="856"/>
                  </a:lnTo>
                  <a:lnTo>
                    <a:pt x="2106" y="842"/>
                  </a:lnTo>
                  <a:lnTo>
                    <a:pt x="2224" y="824"/>
                  </a:lnTo>
                  <a:lnTo>
                    <a:pt x="2336" y="804"/>
                  </a:lnTo>
                  <a:lnTo>
                    <a:pt x="2440" y="782"/>
                  </a:lnTo>
                  <a:lnTo>
                    <a:pt x="2538" y="756"/>
                  </a:lnTo>
                  <a:lnTo>
                    <a:pt x="2628" y="728"/>
                  </a:lnTo>
                  <a:lnTo>
                    <a:pt x="2670" y="714"/>
                  </a:lnTo>
                  <a:lnTo>
                    <a:pt x="2710" y="698"/>
                  </a:lnTo>
                  <a:lnTo>
                    <a:pt x="2746" y="682"/>
                  </a:lnTo>
                  <a:lnTo>
                    <a:pt x="2782" y="666"/>
                  </a:lnTo>
                  <a:lnTo>
                    <a:pt x="2814" y="650"/>
                  </a:lnTo>
                  <a:lnTo>
                    <a:pt x="2844" y="632"/>
                  </a:lnTo>
                  <a:lnTo>
                    <a:pt x="2872" y="614"/>
                  </a:lnTo>
                  <a:lnTo>
                    <a:pt x="2896" y="596"/>
                  </a:lnTo>
                  <a:lnTo>
                    <a:pt x="2920" y="578"/>
                  </a:lnTo>
                  <a:lnTo>
                    <a:pt x="2938" y="560"/>
                  </a:lnTo>
                  <a:lnTo>
                    <a:pt x="2956" y="540"/>
                  </a:lnTo>
                  <a:lnTo>
                    <a:pt x="2970" y="520"/>
                  </a:lnTo>
                  <a:lnTo>
                    <a:pt x="2980" y="500"/>
                  </a:lnTo>
                  <a:lnTo>
                    <a:pt x="2988" y="480"/>
                  </a:lnTo>
                  <a:lnTo>
                    <a:pt x="2992" y="460"/>
                  </a:lnTo>
                  <a:lnTo>
                    <a:pt x="2994" y="440"/>
                  </a:lnTo>
                  <a:lnTo>
                    <a:pt x="2994" y="440"/>
                  </a:lnTo>
                  <a:lnTo>
                    <a:pt x="2992" y="418"/>
                  </a:lnTo>
                  <a:lnTo>
                    <a:pt x="2986" y="396"/>
                  </a:lnTo>
                  <a:lnTo>
                    <a:pt x="2978" y="374"/>
                  </a:lnTo>
                  <a:lnTo>
                    <a:pt x="2964" y="352"/>
                  </a:lnTo>
                  <a:lnTo>
                    <a:pt x="2948" y="330"/>
                  </a:lnTo>
                  <a:lnTo>
                    <a:pt x="2926" y="310"/>
                  </a:lnTo>
                  <a:lnTo>
                    <a:pt x="2904" y="288"/>
                  </a:lnTo>
                  <a:lnTo>
                    <a:pt x="2876" y="268"/>
                  </a:lnTo>
                  <a:lnTo>
                    <a:pt x="2846" y="250"/>
                  </a:lnTo>
                  <a:lnTo>
                    <a:pt x="2814" y="230"/>
                  </a:lnTo>
                  <a:lnTo>
                    <a:pt x="2778" y="212"/>
                  </a:lnTo>
                  <a:lnTo>
                    <a:pt x="2738" y="194"/>
                  </a:lnTo>
                  <a:lnTo>
                    <a:pt x="2696" y="176"/>
                  </a:lnTo>
                  <a:lnTo>
                    <a:pt x="2652" y="160"/>
                  </a:lnTo>
                  <a:lnTo>
                    <a:pt x="2604" y="144"/>
                  </a:lnTo>
                  <a:lnTo>
                    <a:pt x="2556" y="128"/>
                  </a:lnTo>
                  <a:lnTo>
                    <a:pt x="2504" y="114"/>
                  </a:lnTo>
                  <a:lnTo>
                    <a:pt x="2448" y="100"/>
                  </a:lnTo>
                  <a:lnTo>
                    <a:pt x="2392" y="88"/>
                  </a:lnTo>
                  <a:lnTo>
                    <a:pt x="2334" y="76"/>
                  </a:lnTo>
                  <a:lnTo>
                    <a:pt x="2210" y="54"/>
                  </a:lnTo>
                  <a:lnTo>
                    <a:pt x="2080" y="34"/>
                  </a:lnTo>
                  <a:lnTo>
                    <a:pt x="1942" y="20"/>
                  </a:lnTo>
                  <a:lnTo>
                    <a:pt x="1798" y="8"/>
                  </a:lnTo>
                  <a:lnTo>
                    <a:pt x="1650" y="2"/>
                  </a:lnTo>
                  <a:lnTo>
                    <a:pt x="1496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3200" dirty="0"/>
            </a:p>
          </p:txBody>
        </p:sp>
      </p:grpSp>
      <p:grpSp>
        <p:nvGrpSpPr>
          <p:cNvPr id="34" name="Group 67">
            <a:extLst>
              <a:ext uri="{FF2B5EF4-FFF2-40B4-BE49-F238E27FC236}">
                <a16:creationId xmlns:a16="http://schemas.microsoft.com/office/drawing/2014/main" id="{1E9C1A81-79B7-AA43-8916-CF640B03B84C}"/>
              </a:ext>
            </a:extLst>
          </p:cNvPr>
          <p:cNvGrpSpPr/>
          <p:nvPr userDrawn="1"/>
        </p:nvGrpSpPr>
        <p:grpSpPr>
          <a:xfrm>
            <a:off x="2889232" y="2984500"/>
            <a:ext cx="4292052" cy="1200594"/>
            <a:chOff x="1828800" y="447153"/>
            <a:chExt cx="3823494" cy="1381126"/>
          </a:xfrm>
        </p:grpSpPr>
        <p:grpSp>
          <p:nvGrpSpPr>
            <p:cNvPr id="35" name="Group 38">
              <a:extLst>
                <a:ext uri="{FF2B5EF4-FFF2-40B4-BE49-F238E27FC236}">
                  <a16:creationId xmlns:a16="http://schemas.microsoft.com/office/drawing/2014/main" id="{7BECE556-2C8D-C44F-AAB8-F8FFA73136C8}"/>
                </a:ext>
              </a:extLst>
            </p:cNvPr>
            <p:cNvGrpSpPr/>
            <p:nvPr/>
          </p:nvGrpSpPr>
          <p:grpSpPr>
            <a:xfrm>
              <a:off x="1828800" y="447153"/>
              <a:ext cx="3823494" cy="1381126"/>
              <a:chOff x="1295400" y="381000"/>
              <a:chExt cx="5092700" cy="1676400"/>
            </a:xfrm>
          </p:grpSpPr>
          <p:sp>
            <p:nvSpPr>
              <p:cNvPr id="37" name="Freeform 5">
                <a:extLst>
                  <a:ext uri="{FF2B5EF4-FFF2-40B4-BE49-F238E27FC236}">
                    <a16:creationId xmlns:a16="http://schemas.microsoft.com/office/drawing/2014/main" id="{63703CAE-998B-E54A-89AC-508502E8153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95400" y="1181100"/>
                <a:ext cx="5092700" cy="876300"/>
              </a:xfrm>
              <a:custGeom>
                <a:avLst/>
                <a:gdLst/>
                <a:ahLst/>
                <a:cxnLst>
                  <a:cxn ang="0">
                    <a:pos x="0" y="112"/>
                  </a:cxn>
                  <a:cxn ang="0">
                    <a:pos x="16" y="189"/>
                  </a:cxn>
                  <a:cxn ang="0">
                    <a:pos x="50" y="266"/>
                  </a:cxn>
                  <a:cxn ang="0">
                    <a:pos x="101" y="339"/>
                  </a:cxn>
                  <a:cxn ang="0">
                    <a:pos x="168" y="411"/>
                  </a:cxn>
                  <a:cxn ang="0">
                    <a:pos x="251" y="482"/>
                  </a:cxn>
                  <a:cxn ang="0">
                    <a:pos x="351" y="549"/>
                  </a:cxn>
                  <a:cxn ang="0">
                    <a:pos x="464" y="613"/>
                  </a:cxn>
                  <a:cxn ang="0">
                    <a:pos x="637" y="695"/>
                  </a:cxn>
                  <a:cxn ang="0">
                    <a:pos x="938" y="805"/>
                  </a:cxn>
                  <a:cxn ang="0">
                    <a:pos x="1287" y="900"/>
                  </a:cxn>
                  <a:cxn ang="0">
                    <a:pos x="1678" y="980"/>
                  </a:cxn>
                  <a:cxn ang="0">
                    <a:pos x="2104" y="1041"/>
                  </a:cxn>
                  <a:cxn ang="0">
                    <a:pos x="2560" y="1082"/>
                  </a:cxn>
                  <a:cxn ang="0">
                    <a:pos x="3042" y="1101"/>
                  </a:cxn>
                  <a:cxn ang="0">
                    <a:pos x="3372" y="1101"/>
                  </a:cxn>
                  <a:cxn ang="0">
                    <a:pos x="3854" y="1082"/>
                  </a:cxn>
                  <a:cxn ang="0">
                    <a:pos x="4310" y="1041"/>
                  </a:cxn>
                  <a:cxn ang="0">
                    <a:pos x="4736" y="980"/>
                  </a:cxn>
                  <a:cxn ang="0">
                    <a:pos x="5127" y="900"/>
                  </a:cxn>
                  <a:cxn ang="0">
                    <a:pos x="5476" y="805"/>
                  </a:cxn>
                  <a:cxn ang="0">
                    <a:pos x="5779" y="695"/>
                  </a:cxn>
                  <a:cxn ang="0">
                    <a:pos x="5952" y="613"/>
                  </a:cxn>
                  <a:cxn ang="0">
                    <a:pos x="6064" y="549"/>
                  </a:cxn>
                  <a:cxn ang="0">
                    <a:pos x="6163" y="482"/>
                  </a:cxn>
                  <a:cxn ang="0">
                    <a:pos x="6246" y="411"/>
                  </a:cxn>
                  <a:cxn ang="0">
                    <a:pos x="6315" y="339"/>
                  </a:cxn>
                  <a:cxn ang="0">
                    <a:pos x="6365" y="266"/>
                  </a:cxn>
                  <a:cxn ang="0">
                    <a:pos x="6398" y="189"/>
                  </a:cxn>
                  <a:cxn ang="0">
                    <a:pos x="6414" y="112"/>
                  </a:cxn>
                  <a:cxn ang="0">
                    <a:pos x="6416" y="0"/>
                  </a:cxn>
                  <a:cxn ang="0">
                    <a:pos x="6406" y="78"/>
                  </a:cxn>
                  <a:cxn ang="0">
                    <a:pos x="6379" y="155"/>
                  </a:cxn>
                  <a:cxn ang="0">
                    <a:pos x="6333" y="230"/>
                  </a:cxn>
                  <a:cxn ang="0">
                    <a:pos x="6272" y="302"/>
                  </a:cxn>
                  <a:cxn ang="0">
                    <a:pos x="6193" y="373"/>
                  </a:cxn>
                  <a:cxn ang="0">
                    <a:pos x="6099" y="442"/>
                  </a:cxn>
                  <a:cxn ang="0">
                    <a:pos x="5990" y="506"/>
                  </a:cxn>
                  <a:cxn ang="0">
                    <a:pos x="5867" y="568"/>
                  </a:cxn>
                  <a:cxn ang="0">
                    <a:pos x="5582" y="683"/>
                  </a:cxn>
                  <a:cxn ang="0">
                    <a:pos x="5247" y="784"/>
                  </a:cxn>
                  <a:cxn ang="0">
                    <a:pos x="4871" y="869"/>
                  </a:cxn>
                  <a:cxn ang="0">
                    <a:pos x="4456" y="936"/>
                  </a:cxn>
                  <a:cxn ang="0">
                    <a:pos x="4009" y="985"/>
                  </a:cxn>
                  <a:cxn ang="0">
                    <a:pos x="3535" y="1012"/>
                  </a:cxn>
                  <a:cxn ang="0">
                    <a:pos x="3207" y="1017"/>
                  </a:cxn>
                  <a:cxn ang="0">
                    <a:pos x="2719" y="1005"/>
                  </a:cxn>
                  <a:cxn ang="0">
                    <a:pos x="2253" y="972"/>
                  </a:cxn>
                  <a:cxn ang="0">
                    <a:pos x="1816" y="917"/>
                  </a:cxn>
                  <a:cxn ang="0">
                    <a:pos x="1414" y="844"/>
                  </a:cxn>
                  <a:cxn ang="0">
                    <a:pos x="1050" y="752"/>
                  </a:cxn>
                  <a:cxn ang="0">
                    <a:pos x="732" y="647"/>
                  </a:cxn>
                  <a:cxn ang="0">
                    <a:pos x="504" y="549"/>
                  </a:cxn>
                  <a:cxn ang="0">
                    <a:pos x="386" y="485"/>
                  </a:cxn>
                  <a:cxn ang="0">
                    <a:pos x="283" y="419"/>
                  </a:cxn>
                  <a:cxn ang="0">
                    <a:pos x="194" y="350"/>
                  </a:cxn>
                  <a:cxn ang="0">
                    <a:pos x="122" y="278"/>
                  </a:cxn>
                  <a:cxn ang="0">
                    <a:pos x="64" y="205"/>
                  </a:cxn>
                  <a:cxn ang="0">
                    <a:pos x="26" y="129"/>
                  </a:cxn>
                  <a:cxn ang="0">
                    <a:pos x="3" y="53"/>
                  </a:cxn>
                  <a:cxn ang="0">
                    <a:pos x="0" y="85"/>
                  </a:cxn>
                </a:cxnLst>
                <a:rect l="0" t="0" r="r" b="b"/>
                <a:pathLst>
                  <a:path w="6416" h="1103">
                    <a:moveTo>
                      <a:pt x="0" y="85"/>
                    </a:moveTo>
                    <a:lnTo>
                      <a:pt x="0" y="85"/>
                    </a:lnTo>
                    <a:lnTo>
                      <a:pt x="0" y="112"/>
                    </a:lnTo>
                    <a:lnTo>
                      <a:pt x="3" y="137"/>
                    </a:lnTo>
                    <a:lnTo>
                      <a:pt x="10" y="163"/>
                    </a:lnTo>
                    <a:lnTo>
                      <a:pt x="16" y="189"/>
                    </a:lnTo>
                    <a:lnTo>
                      <a:pt x="26" y="214"/>
                    </a:lnTo>
                    <a:lnTo>
                      <a:pt x="37" y="240"/>
                    </a:lnTo>
                    <a:lnTo>
                      <a:pt x="50" y="266"/>
                    </a:lnTo>
                    <a:lnTo>
                      <a:pt x="64" y="290"/>
                    </a:lnTo>
                    <a:lnTo>
                      <a:pt x="82" y="315"/>
                    </a:lnTo>
                    <a:lnTo>
                      <a:pt x="101" y="339"/>
                    </a:lnTo>
                    <a:lnTo>
                      <a:pt x="122" y="363"/>
                    </a:lnTo>
                    <a:lnTo>
                      <a:pt x="144" y="387"/>
                    </a:lnTo>
                    <a:lnTo>
                      <a:pt x="168" y="411"/>
                    </a:lnTo>
                    <a:lnTo>
                      <a:pt x="194" y="435"/>
                    </a:lnTo>
                    <a:lnTo>
                      <a:pt x="223" y="458"/>
                    </a:lnTo>
                    <a:lnTo>
                      <a:pt x="251" y="482"/>
                    </a:lnTo>
                    <a:lnTo>
                      <a:pt x="283" y="504"/>
                    </a:lnTo>
                    <a:lnTo>
                      <a:pt x="315" y="527"/>
                    </a:lnTo>
                    <a:lnTo>
                      <a:pt x="351" y="549"/>
                    </a:lnTo>
                    <a:lnTo>
                      <a:pt x="386" y="570"/>
                    </a:lnTo>
                    <a:lnTo>
                      <a:pt x="424" y="592"/>
                    </a:lnTo>
                    <a:lnTo>
                      <a:pt x="464" y="613"/>
                    </a:lnTo>
                    <a:lnTo>
                      <a:pt x="504" y="634"/>
                    </a:lnTo>
                    <a:lnTo>
                      <a:pt x="548" y="655"/>
                    </a:lnTo>
                    <a:lnTo>
                      <a:pt x="637" y="695"/>
                    </a:lnTo>
                    <a:lnTo>
                      <a:pt x="732" y="733"/>
                    </a:lnTo>
                    <a:lnTo>
                      <a:pt x="833" y="770"/>
                    </a:lnTo>
                    <a:lnTo>
                      <a:pt x="938" y="805"/>
                    </a:lnTo>
                    <a:lnTo>
                      <a:pt x="1050" y="839"/>
                    </a:lnTo>
                    <a:lnTo>
                      <a:pt x="1167" y="871"/>
                    </a:lnTo>
                    <a:lnTo>
                      <a:pt x="1287" y="900"/>
                    </a:lnTo>
                    <a:lnTo>
                      <a:pt x="1414" y="928"/>
                    </a:lnTo>
                    <a:lnTo>
                      <a:pt x="1544" y="956"/>
                    </a:lnTo>
                    <a:lnTo>
                      <a:pt x="1678" y="980"/>
                    </a:lnTo>
                    <a:lnTo>
                      <a:pt x="1816" y="1002"/>
                    </a:lnTo>
                    <a:lnTo>
                      <a:pt x="1958" y="1023"/>
                    </a:lnTo>
                    <a:lnTo>
                      <a:pt x="2104" y="1041"/>
                    </a:lnTo>
                    <a:lnTo>
                      <a:pt x="2253" y="1057"/>
                    </a:lnTo>
                    <a:lnTo>
                      <a:pt x="2405" y="1071"/>
                    </a:lnTo>
                    <a:lnTo>
                      <a:pt x="2560" y="1082"/>
                    </a:lnTo>
                    <a:lnTo>
                      <a:pt x="2719" y="1090"/>
                    </a:lnTo>
                    <a:lnTo>
                      <a:pt x="2879" y="1097"/>
                    </a:lnTo>
                    <a:lnTo>
                      <a:pt x="3042" y="1101"/>
                    </a:lnTo>
                    <a:lnTo>
                      <a:pt x="3207" y="1103"/>
                    </a:lnTo>
                    <a:lnTo>
                      <a:pt x="3207" y="1103"/>
                    </a:lnTo>
                    <a:lnTo>
                      <a:pt x="3372" y="1101"/>
                    </a:lnTo>
                    <a:lnTo>
                      <a:pt x="3535" y="1097"/>
                    </a:lnTo>
                    <a:lnTo>
                      <a:pt x="3696" y="1090"/>
                    </a:lnTo>
                    <a:lnTo>
                      <a:pt x="3854" y="1082"/>
                    </a:lnTo>
                    <a:lnTo>
                      <a:pt x="4009" y="1071"/>
                    </a:lnTo>
                    <a:lnTo>
                      <a:pt x="4162" y="1057"/>
                    </a:lnTo>
                    <a:lnTo>
                      <a:pt x="4310" y="1041"/>
                    </a:lnTo>
                    <a:lnTo>
                      <a:pt x="4456" y="1023"/>
                    </a:lnTo>
                    <a:lnTo>
                      <a:pt x="4599" y="1002"/>
                    </a:lnTo>
                    <a:lnTo>
                      <a:pt x="4736" y="980"/>
                    </a:lnTo>
                    <a:lnTo>
                      <a:pt x="4871" y="956"/>
                    </a:lnTo>
                    <a:lnTo>
                      <a:pt x="5001" y="928"/>
                    </a:lnTo>
                    <a:lnTo>
                      <a:pt x="5127" y="900"/>
                    </a:lnTo>
                    <a:lnTo>
                      <a:pt x="5247" y="871"/>
                    </a:lnTo>
                    <a:lnTo>
                      <a:pt x="5364" y="839"/>
                    </a:lnTo>
                    <a:lnTo>
                      <a:pt x="5476" y="805"/>
                    </a:lnTo>
                    <a:lnTo>
                      <a:pt x="5582" y="770"/>
                    </a:lnTo>
                    <a:lnTo>
                      <a:pt x="5683" y="733"/>
                    </a:lnTo>
                    <a:lnTo>
                      <a:pt x="5779" y="695"/>
                    </a:lnTo>
                    <a:lnTo>
                      <a:pt x="5867" y="655"/>
                    </a:lnTo>
                    <a:lnTo>
                      <a:pt x="5910" y="634"/>
                    </a:lnTo>
                    <a:lnTo>
                      <a:pt x="5952" y="613"/>
                    </a:lnTo>
                    <a:lnTo>
                      <a:pt x="5990" y="592"/>
                    </a:lnTo>
                    <a:lnTo>
                      <a:pt x="6029" y="570"/>
                    </a:lnTo>
                    <a:lnTo>
                      <a:pt x="6064" y="549"/>
                    </a:lnTo>
                    <a:lnTo>
                      <a:pt x="6099" y="527"/>
                    </a:lnTo>
                    <a:lnTo>
                      <a:pt x="6133" y="504"/>
                    </a:lnTo>
                    <a:lnTo>
                      <a:pt x="6163" y="482"/>
                    </a:lnTo>
                    <a:lnTo>
                      <a:pt x="6193" y="458"/>
                    </a:lnTo>
                    <a:lnTo>
                      <a:pt x="6221" y="435"/>
                    </a:lnTo>
                    <a:lnTo>
                      <a:pt x="6246" y="411"/>
                    </a:lnTo>
                    <a:lnTo>
                      <a:pt x="6272" y="387"/>
                    </a:lnTo>
                    <a:lnTo>
                      <a:pt x="6294" y="363"/>
                    </a:lnTo>
                    <a:lnTo>
                      <a:pt x="6315" y="339"/>
                    </a:lnTo>
                    <a:lnTo>
                      <a:pt x="6333" y="315"/>
                    </a:lnTo>
                    <a:lnTo>
                      <a:pt x="6350" y="290"/>
                    </a:lnTo>
                    <a:lnTo>
                      <a:pt x="6365" y="266"/>
                    </a:lnTo>
                    <a:lnTo>
                      <a:pt x="6379" y="240"/>
                    </a:lnTo>
                    <a:lnTo>
                      <a:pt x="6390" y="214"/>
                    </a:lnTo>
                    <a:lnTo>
                      <a:pt x="6398" y="189"/>
                    </a:lnTo>
                    <a:lnTo>
                      <a:pt x="6406" y="163"/>
                    </a:lnTo>
                    <a:lnTo>
                      <a:pt x="6411" y="137"/>
                    </a:lnTo>
                    <a:lnTo>
                      <a:pt x="6414" y="112"/>
                    </a:lnTo>
                    <a:lnTo>
                      <a:pt x="6416" y="85"/>
                    </a:lnTo>
                    <a:lnTo>
                      <a:pt x="6416" y="0"/>
                    </a:lnTo>
                    <a:lnTo>
                      <a:pt x="6416" y="0"/>
                    </a:lnTo>
                    <a:lnTo>
                      <a:pt x="6414" y="27"/>
                    </a:lnTo>
                    <a:lnTo>
                      <a:pt x="6411" y="53"/>
                    </a:lnTo>
                    <a:lnTo>
                      <a:pt x="6406" y="78"/>
                    </a:lnTo>
                    <a:lnTo>
                      <a:pt x="6398" y="104"/>
                    </a:lnTo>
                    <a:lnTo>
                      <a:pt x="6390" y="129"/>
                    </a:lnTo>
                    <a:lnTo>
                      <a:pt x="6379" y="155"/>
                    </a:lnTo>
                    <a:lnTo>
                      <a:pt x="6365" y="181"/>
                    </a:lnTo>
                    <a:lnTo>
                      <a:pt x="6350" y="205"/>
                    </a:lnTo>
                    <a:lnTo>
                      <a:pt x="6333" y="230"/>
                    </a:lnTo>
                    <a:lnTo>
                      <a:pt x="6315" y="254"/>
                    </a:lnTo>
                    <a:lnTo>
                      <a:pt x="6294" y="278"/>
                    </a:lnTo>
                    <a:lnTo>
                      <a:pt x="6272" y="302"/>
                    </a:lnTo>
                    <a:lnTo>
                      <a:pt x="6246" y="326"/>
                    </a:lnTo>
                    <a:lnTo>
                      <a:pt x="6221" y="350"/>
                    </a:lnTo>
                    <a:lnTo>
                      <a:pt x="6193" y="373"/>
                    </a:lnTo>
                    <a:lnTo>
                      <a:pt x="6163" y="395"/>
                    </a:lnTo>
                    <a:lnTo>
                      <a:pt x="6133" y="419"/>
                    </a:lnTo>
                    <a:lnTo>
                      <a:pt x="6099" y="442"/>
                    </a:lnTo>
                    <a:lnTo>
                      <a:pt x="6064" y="463"/>
                    </a:lnTo>
                    <a:lnTo>
                      <a:pt x="6029" y="485"/>
                    </a:lnTo>
                    <a:lnTo>
                      <a:pt x="5990" y="506"/>
                    </a:lnTo>
                    <a:lnTo>
                      <a:pt x="5952" y="528"/>
                    </a:lnTo>
                    <a:lnTo>
                      <a:pt x="5910" y="549"/>
                    </a:lnTo>
                    <a:lnTo>
                      <a:pt x="5867" y="568"/>
                    </a:lnTo>
                    <a:lnTo>
                      <a:pt x="5779" y="608"/>
                    </a:lnTo>
                    <a:lnTo>
                      <a:pt x="5683" y="647"/>
                    </a:lnTo>
                    <a:lnTo>
                      <a:pt x="5582" y="683"/>
                    </a:lnTo>
                    <a:lnTo>
                      <a:pt x="5476" y="719"/>
                    </a:lnTo>
                    <a:lnTo>
                      <a:pt x="5364" y="752"/>
                    </a:lnTo>
                    <a:lnTo>
                      <a:pt x="5247" y="784"/>
                    </a:lnTo>
                    <a:lnTo>
                      <a:pt x="5127" y="815"/>
                    </a:lnTo>
                    <a:lnTo>
                      <a:pt x="5001" y="844"/>
                    </a:lnTo>
                    <a:lnTo>
                      <a:pt x="4871" y="869"/>
                    </a:lnTo>
                    <a:lnTo>
                      <a:pt x="4736" y="895"/>
                    </a:lnTo>
                    <a:lnTo>
                      <a:pt x="4599" y="917"/>
                    </a:lnTo>
                    <a:lnTo>
                      <a:pt x="4456" y="936"/>
                    </a:lnTo>
                    <a:lnTo>
                      <a:pt x="4310" y="956"/>
                    </a:lnTo>
                    <a:lnTo>
                      <a:pt x="4162" y="972"/>
                    </a:lnTo>
                    <a:lnTo>
                      <a:pt x="4009" y="985"/>
                    </a:lnTo>
                    <a:lnTo>
                      <a:pt x="3854" y="996"/>
                    </a:lnTo>
                    <a:lnTo>
                      <a:pt x="3696" y="1005"/>
                    </a:lnTo>
                    <a:lnTo>
                      <a:pt x="3535" y="1012"/>
                    </a:lnTo>
                    <a:lnTo>
                      <a:pt x="3372" y="1015"/>
                    </a:lnTo>
                    <a:lnTo>
                      <a:pt x="3207" y="1017"/>
                    </a:lnTo>
                    <a:lnTo>
                      <a:pt x="3207" y="1017"/>
                    </a:lnTo>
                    <a:lnTo>
                      <a:pt x="3042" y="1015"/>
                    </a:lnTo>
                    <a:lnTo>
                      <a:pt x="2879" y="1012"/>
                    </a:lnTo>
                    <a:lnTo>
                      <a:pt x="2719" y="1005"/>
                    </a:lnTo>
                    <a:lnTo>
                      <a:pt x="2560" y="996"/>
                    </a:lnTo>
                    <a:lnTo>
                      <a:pt x="2405" y="985"/>
                    </a:lnTo>
                    <a:lnTo>
                      <a:pt x="2253" y="972"/>
                    </a:lnTo>
                    <a:lnTo>
                      <a:pt x="2104" y="956"/>
                    </a:lnTo>
                    <a:lnTo>
                      <a:pt x="1958" y="936"/>
                    </a:lnTo>
                    <a:lnTo>
                      <a:pt x="1816" y="917"/>
                    </a:lnTo>
                    <a:lnTo>
                      <a:pt x="1678" y="895"/>
                    </a:lnTo>
                    <a:lnTo>
                      <a:pt x="1544" y="869"/>
                    </a:lnTo>
                    <a:lnTo>
                      <a:pt x="1414" y="844"/>
                    </a:lnTo>
                    <a:lnTo>
                      <a:pt x="1287" y="815"/>
                    </a:lnTo>
                    <a:lnTo>
                      <a:pt x="1167" y="784"/>
                    </a:lnTo>
                    <a:lnTo>
                      <a:pt x="1050" y="752"/>
                    </a:lnTo>
                    <a:lnTo>
                      <a:pt x="938" y="719"/>
                    </a:lnTo>
                    <a:lnTo>
                      <a:pt x="833" y="683"/>
                    </a:lnTo>
                    <a:lnTo>
                      <a:pt x="732" y="647"/>
                    </a:lnTo>
                    <a:lnTo>
                      <a:pt x="637" y="608"/>
                    </a:lnTo>
                    <a:lnTo>
                      <a:pt x="548" y="568"/>
                    </a:lnTo>
                    <a:lnTo>
                      <a:pt x="504" y="549"/>
                    </a:lnTo>
                    <a:lnTo>
                      <a:pt x="464" y="528"/>
                    </a:lnTo>
                    <a:lnTo>
                      <a:pt x="424" y="506"/>
                    </a:lnTo>
                    <a:lnTo>
                      <a:pt x="386" y="485"/>
                    </a:lnTo>
                    <a:lnTo>
                      <a:pt x="351" y="463"/>
                    </a:lnTo>
                    <a:lnTo>
                      <a:pt x="315" y="442"/>
                    </a:lnTo>
                    <a:lnTo>
                      <a:pt x="283" y="419"/>
                    </a:lnTo>
                    <a:lnTo>
                      <a:pt x="251" y="395"/>
                    </a:lnTo>
                    <a:lnTo>
                      <a:pt x="223" y="373"/>
                    </a:lnTo>
                    <a:lnTo>
                      <a:pt x="194" y="350"/>
                    </a:lnTo>
                    <a:lnTo>
                      <a:pt x="168" y="326"/>
                    </a:lnTo>
                    <a:lnTo>
                      <a:pt x="144" y="302"/>
                    </a:lnTo>
                    <a:lnTo>
                      <a:pt x="122" y="278"/>
                    </a:lnTo>
                    <a:lnTo>
                      <a:pt x="101" y="254"/>
                    </a:lnTo>
                    <a:lnTo>
                      <a:pt x="82" y="230"/>
                    </a:lnTo>
                    <a:lnTo>
                      <a:pt x="64" y="205"/>
                    </a:lnTo>
                    <a:lnTo>
                      <a:pt x="50" y="181"/>
                    </a:lnTo>
                    <a:lnTo>
                      <a:pt x="37" y="155"/>
                    </a:lnTo>
                    <a:lnTo>
                      <a:pt x="26" y="129"/>
                    </a:lnTo>
                    <a:lnTo>
                      <a:pt x="16" y="104"/>
                    </a:lnTo>
                    <a:lnTo>
                      <a:pt x="10" y="78"/>
                    </a:lnTo>
                    <a:lnTo>
                      <a:pt x="3" y="53"/>
                    </a:lnTo>
                    <a:lnTo>
                      <a:pt x="0" y="27"/>
                    </a:lnTo>
                    <a:lnTo>
                      <a:pt x="0" y="0"/>
                    </a:lnTo>
                    <a:lnTo>
                      <a:pt x="0" y="8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6">
                      <a:lumMod val="75000"/>
                    </a:schemeClr>
                  </a:gs>
                  <a:gs pos="50000">
                    <a:schemeClr val="accent6">
                      <a:lumMod val="60000"/>
                      <a:lumOff val="40000"/>
                    </a:schemeClr>
                  </a:gs>
                  <a:gs pos="100000">
                    <a:schemeClr val="accent6">
                      <a:lumMod val="75000"/>
                    </a:schemeClr>
                  </a:gs>
                </a:gsLst>
                <a:lin ang="0" scaled="1"/>
              </a:gradFill>
              <a:ln w="3175">
                <a:noFill/>
                <a:round/>
                <a:headEnd/>
                <a:tailEnd/>
              </a:ln>
              <a:effectLst/>
            </p:spPr>
            <p:txBody>
              <a:bodyPr lIns="18288" tIns="9144" rIns="18288" bIns="9144" anchor="ctr"/>
              <a:lstStyle/>
              <a:p>
                <a:pPr algn="ctr">
                  <a:lnSpc>
                    <a:spcPct val="85000"/>
                  </a:lnSpc>
                  <a:spcBef>
                    <a:spcPct val="20000"/>
                  </a:spcBef>
                  <a:defRPr/>
                </a:pPr>
                <a:endParaRPr lang="en-US" sz="28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Narrow" pitchFamily="112" charset="0"/>
                </a:endParaRPr>
              </a:p>
            </p:txBody>
          </p:sp>
          <p:sp>
            <p:nvSpPr>
              <p:cNvPr id="38" name="Freeform 6">
                <a:extLst>
                  <a:ext uri="{FF2B5EF4-FFF2-40B4-BE49-F238E27FC236}">
                    <a16:creationId xmlns:a16="http://schemas.microsoft.com/office/drawing/2014/main" id="{6C1A05BA-3EC2-D545-83F3-4315B7E8947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95400" y="381000"/>
                <a:ext cx="5092700" cy="1614488"/>
              </a:xfrm>
              <a:custGeom>
                <a:avLst/>
                <a:gdLst/>
                <a:ahLst/>
                <a:cxnLst>
                  <a:cxn ang="0">
                    <a:pos x="6414" y="1044"/>
                  </a:cxn>
                  <a:cxn ang="0">
                    <a:pos x="6398" y="1121"/>
                  </a:cxn>
                  <a:cxn ang="0">
                    <a:pos x="6365" y="1198"/>
                  </a:cxn>
                  <a:cxn ang="0">
                    <a:pos x="6315" y="1271"/>
                  </a:cxn>
                  <a:cxn ang="0">
                    <a:pos x="6246" y="1343"/>
                  </a:cxn>
                  <a:cxn ang="0">
                    <a:pos x="6163" y="1412"/>
                  </a:cxn>
                  <a:cxn ang="0">
                    <a:pos x="6064" y="1480"/>
                  </a:cxn>
                  <a:cxn ang="0">
                    <a:pos x="5952" y="1544"/>
                  </a:cxn>
                  <a:cxn ang="0">
                    <a:pos x="5779" y="1625"/>
                  </a:cxn>
                  <a:cxn ang="0">
                    <a:pos x="5476" y="1736"/>
                  </a:cxn>
                  <a:cxn ang="0">
                    <a:pos x="5127" y="1832"/>
                  </a:cxn>
                  <a:cxn ang="0">
                    <a:pos x="4736" y="1912"/>
                  </a:cxn>
                  <a:cxn ang="0">
                    <a:pos x="4310" y="1973"/>
                  </a:cxn>
                  <a:cxn ang="0">
                    <a:pos x="3854" y="2013"/>
                  </a:cxn>
                  <a:cxn ang="0">
                    <a:pos x="3372" y="2032"/>
                  </a:cxn>
                  <a:cxn ang="0">
                    <a:pos x="3042" y="2032"/>
                  </a:cxn>
                  <a:cxn ang="0">
                    <a:pos x="2560" y="2013"/>
                  </a:cxn>
                  <a:cxn ang="0">
                    <a:pos x="2104" y="1973"/>
                  </a:cxn>
                  <a:cxn ang="0">
                    <a:pos x="1678" y="1912"/>
                  </a:cxn>
                  <a:cxn ang="0">
                    <a:pos x="1287" y="1832"/>
                  </a:cxn>
                  <a:cxn ang="0">
                    <a:pos x="938" y="1736"/>
                  </a:cxn>
                  <a:cxn ang="0">
                    <a:pos x="637" y="1625"/>
                  </a:cxn>
                  <a:cxn ang="0">
                    <a:pos x="464" y="1544"/>
                  </a:cxn>
                  <a:cxn ang="0">
                    <a:pos x="351" y="1480"/>
                  </a:cxn>
                  <a:cxn ang="0">
                    <a:pos x="251" y="1412"/>
                  </a:cxn>
                  <a:cxn ang="0">
                    <a:pos x="168" y="1343"/>
                  </a:cxn>
                  <a:cxn ang="0">
                    <a:pos x="101" y="1271"/>
                  </a:cxn>
                  <a:cxn ang="0">
                    <a:pos x="50" y="1198"/>
                  </a:cxn>
                  <a:cxn ang="0">
                    <a:pos x="16" y="1121"/>
                  </a:cxn>
                  <a:cxn ang="0">
                    <a:pos x="0" y="1044"/>
                  </a:cxn>
                  <a:cxn ang="0">
                    <a:pos x="0" y="991"/>
                  </a:cxn>
                  <a:cxn ang="0">
                    <a:pos x="16" y="913"/>
                  </a:cxn>
                  <a:cxn ang="0">
                    <a:pos x="50" y="837"/>
                  </a:cxn>
                  <a:cxn ang="0">
                    <a:pos x="101" y="762"/>
                  </a:cxn>
                  <a:cxn ang="0">
                    <a:pos x="168" y="690"/>
                  </a:cxn>
                  <a:cxn ang="0">
                    <a:pos x="251" y="621"/>
                  </a:cxn>
                  <a:cxn ang="0">
                    <a:pos x="351" y="554"/>
                  </a:cxn>
                  <a:cxn ang="0">
                    <a:pos x="464" y="490"/>
                  </a:cxn>
                  <a:cxn ang="0">
                    <a:pos x="637" y="408"/>
                  </a:cxn>
                  <a:cxn ang="0">
                    <a:pos x="938" y="298"/>
                  </a:cxn>
                  <a:cxn ang="0">
                    <a:pos x="1287" y="202"/>
                  </a:cxn>
                  <a:cxn ang="0">
                    <a:pos x="1678" y="123"/>
                  </a:cxn>
                  <a:cxn ang="0">
                    <a:pos x="2104" y="62"/>
                  </a:cxn>
                  <a:cxn ang="0">
                    <a:pos x="2560" y="21"/>
                  </a:cxn>
                  <a:cxn ang="0">
                    <a:pos x="3042" y="2"/>
                  </a:cxn>
                  <a:cxn ang="0">
                    <a:pos x="3372" y="2"/>
                  </a:cxn>
                  <a:cxn ang="0">
                    <a:pos x="3854" y="21"/>
                  </a:cxn>
                  <a:cxn ang="0">
                    <a:pos x="4310" y="62"/>
                  </a:cxn>
                  <a:cxn ang="0">
                    <a:pos x="4736" y="123"/>
                  </a:cxn>
                  <a:cxn ang="0">
                    <a:pos x="5127" y="202"/>
                  </a:cxn>
                  <a:cxn ang="0">
                    <a:pos x="5476" y="298"/>
                  </a:cxn>
                  <a:cxn ang="0">
                    <a:pos x="5779" y="408"/>
                  </a:cxn>
                  <a:cxn ang="0">
                    <a:pos x="5952" y="490"/>
                  </a:cxn>
                  <a:cxn ang="0">
                    <a:pos x="6064" y="554"/>
                  </a:cxn>
                  <a:cxn ang="0">
                    <a:pos x="6163" y="621"/>
                  </a:cxn>
                  <a:cxn ang="0">
                    <a:pos x="6246" y="690"/>
                  </a:cxn>
                  <a:cxn ang="0">
                    <a:pos x="6315" y="762"/>
                  </a:cxn>
                  <a:cxn ang="0">
                    <a:pos x="6365" y="837"/>
                  </a:cxn>
                  <a:cxn ang="0">
                    <a:pos x="6398" y="913"/>
                  </a:cxn>
                  <a:cxn ang="0">
                    <a:pos x="6414" y="991"/>
                  </a:cxn>
                </a:cxnLst>
                <a:rect l="0" t="0" r="r" b="b"/>
                <a:pathLst>
                  <a:path w="6416" h="2034">
                    <a:moveTo>
                      <a:pt x="6416" y="1017"/>
                    </a:moveTo>
                    <a:lnTo>
                      <a:pt x="6416" y="1017"/>
                    </a:lnTo>
                    <a:lnTo>
                      <a:pt x="6414" y="1044"/>
                    </a:lnTo>
                    <a:lnTo>
                      <a:pt x="6411" y="1070"/>
                    </a:lnTo>
                    <a:lnTo>
                      <a:pt x="6406" y="1095"/>
                    </a:lnTo>
                    <a:lnTo>
                      <a:pt x="6398" y="1121"/>
                    </a:lnTo>
                    <a:lnTo>
                      <a:pt x="6390" y="1146"/>
                    </a:lnTo>
                    <a:lnTo>
                      <a:pt x="6379" y="1172"/>
                    </a:lnTo>
                    <a:lnTo>
                      <a:pt x="6365" y="1198"/>
                    </a:lnTo>
                    <a:lnTo>
                      <a:pt x="6350" y="1222"/>
                    </a:lnTo>
                    <a:lnTo>
                      <a:pt x="6333" y="1247"/>
                    </a:lnTo>
                    <a:lnTo>
                      <a:pt x="6315" y="1271"/>
                    </a:lnTo>
                    <a:lnTo>
                      <a:pt x="6294" y="1295"/>
                    </a:lnTo>
                    <a:lnTo>
                      <a:pt x="6272" y="1319"/>
                    </a:lnTo>
                    <a:lnTo>
                      <a:pt x="6246" y="1343"/>
                    </a:lnTo>
                    <a:lnTo>
                      <a:pt x="6221" y="1367"/>
                    </a:lnTo>
                    <a:lnTo>
                      <a:pt x="6193" y="1390"/>
                    </a:lnTo>
                    <a:lnTo>
                      <a:pt x="6163" y="1412"/>
                    </a:lnTo>
                    <a:lnTo>
                      <a:pt x="6133" y="1436"/>
                    </a:lnTo>
                    <a:lnTo>
                      <a:pt x="6099" y="1459"/>
                    </a:lnTo>
                    <a:lnTo>
                      <a:pt x="6064" y="1480"/>
                    </a:lnTo>
                    <a:lnTo>
                      <a:pt x="6029" y="1502"/>
                    </a:lnTo>
                    <a:lnTo>
                      <a:pt x="5990" y="1523"/>
                    </a:lnTo>
                    <a:lnTo>
                      <a:pt x="5952" y="1544"/>
                    </a:lnTo>
                    <a:lnTo>
                      <a:pt x="5910" y="1564"/>
                    </a:lnTo>
                    <a:lnTo>
                      <a:pt x="5867" y="1585"/>
                    </a:lnTo>
                    <a:lnTo>
                      <a:pt x="5779" y="1625"/>
                    </a:lnTo>
                    <a:lnTo>
                      <a:pt x="5683" y="1664"/>
                    </a:lnTo>
                    <a:lnTo>
                      <a:pt x="5582" y="1700"/>
                    </a:lnTo>
                    <a:lnTo>
                      <a:pt x="5476" y="1736"/>
                    </a:lnTo>
                    <a:lnTo>
                      <a:pt x="5364" y="1769"/>
                    </a:lnTo>
                    <a:lnTo>
                      <a:pt x="5247" y="1801"/>
                    </a:lnTo>
                    <a:lnTo>
                      <a:pt x="5127" y="1832"/>
                    </a:lnTo>
                    <a:lnTo>
                      <a:pt x="5001" y="1861"/>
                    </a:lnTo>
                    <a:lnTo>
                      <a:pt x="4871" y="1886"/>
                    </a:lnTo>
                    <a:lnTo>
                      <a:pt x="4736" y="1912"/>
                    </a:lnTo>
                    <a:lnTo>
                      <a:pt x="4599" y="1934"/>
                    </a:lnTo>
                    <a:lnTo>
                      <a:pt x="4456" y="1953"/>
                    </a:lnTo>
                    <a:lnTo>
                      <a:pt x="4310" y="1973"/>
                    </a:lnTo>
                    <a:lnTo>
                      <a:pt x="4162" y="1989"/>
                    </a:lnTo>
                    <a:lnTo>
                      <a:pt x="4009" y="2002"/>
                    </a:lnTo>
                    <a:lnTo>
                      <a:pt x="3854" y="2013"/>
                    </a:lnTo>
                    <a:lnTo>
                      <a:pt x="3696" y="2022"/>
                    </a:lnTo>
                    <a:lnTo>
                      <a:pt x="3535" y="2029"/>
                    </a:lnTo>
                    <a:lnTo>
                      <a:pt x="3372" y="2032"/>
                    </a:lnTo>
                    <a:lnTo>
                      <a:pt x="3207" y="2034"/>
                    </a:lnTo>
                    <a:lnTo>
                      <a:pt x="3207" y="2034"/>
                    </a:lnTo>
                    <a:lnTo>
                      <a:pt x="3042" y="2032"/>
                    </a:lnTo>
                    <a:lnTo>
                      <a:pt x="2879" y="2029"/>
                    </a:lnTo>
                    <a:lnTo>
                      <a:pt x="2719" y="2022"/>
                    </a:lnTo>
                    <a:lnTo>
                      <a:pt x="2560" y="2013"/>
                    </a:lnTo>
                    <a:lnTo>
                      <a:pt x="2405" y="2002"/>
                    </a:lnTo>
                    <a:lnTo>
                      <a:pt x="2253" y="1989"/>
                    </a:lnTo>
                    <a:lnTo>
                      <a:pt x="2104" y="1973"/>
                    </a:lnTo>
                    <a:lnTo>
                      <a:pt x="1958" y="1953"/>
                    </a:lnTo>
                    <a:lnTo>
                      <a:pt x="1816" y="1934"/>
                    </a:lnTo>
                    <a:lnTo>
                      <a:pt x="1678" y="1912"/>
                    </a:lnTo>
                    <a:lnTo>
                      <a:pt x="1544" y="1886"/>
                    </a:lnTo>
                    <a:lnTo>
                      <a:pt x="1414" y="1861"/>
                    </a:lnTo>
                    <a:lnTo>
                      <a:pt x="1287" y="1832"/>
                    </a:lnTo>
                    <a:lnTo>
                      <a:pt x="1167" y="1801"/>
                    </a:lnTo>
                    <a:lnTo>
                      <a:pt x="1050" y="1769"/>
                    </a:lnTo>
                    <a:lnTo>
                      <a:pt x="938" y="1736"/>
                    </a:lnTo>
                    <a:lnTo>
                      <a:pt x="833" y="1700"/>
                    </a:lnTo>
                    <a:lnTo>
                      <a:pt x="732" y="1664"/>
                    </a:lnTo>
                    <a:lnTo>
                      <a:pt x="637" y="1625"/>
                    </a:lnTo>
                    <a:lnTo>
                      <a:pt x="548" y="1585"/>
                    </a:lnTo>
                    <a:lnTo>
                      <a:pt x="504" y="1564"/>
                    </a:lnTo>
                    <a:lnTo>
                      <a:pt x="464" y="1544"/>
                    </a:lnTo>
                    <a:lnTo>
                      <a:pt x="424" y="1523"/>
                    </a:lnTo>
                    <a:lnTo>
                      <a:pt x="386" y="1502"/>
                    </a:lnTo>
                    <a:lnTo>
                      <a:pt x="351" y="1480"/>
                    </a:lnTo>
                    <a:lnTo>
                      <a:pt x="315" y="1459"/>
                    </a:lnTo>
                    <a:lnTo>
                      <a:pt x="283" y="1436"/>
                    </a:lnTo>
                    <a:lnTo>
                      <a:pt x="251" y="1412"/>
                    </a:lnTo>
                    <a:lnTo>
                      <a:pt x="223" y="1390"/>
                    </a:lnTo>
                    <a:lnTo>
                      <a:pt x="194" y="1367"/>
                    </a:lnTo>
                    <a:lnTo>
                      <a:pt x="168" y="1343"/>
                    </a:lnTo>
                    <a:lnTo>
                      <a:pt x="144" y="1319"/>
                    </a:lnTo>
                    <a:lnTo>
                      <a:pt x="122" y="1295"/>
                    </a:lnTo>
                    <a:lnTo>
                      <a:pt x="101" y="1271"/>
                    </a:lnTo>
                    <a:lnTo>
                      <a:pt x="82" y="1247"/>
                    </a:lnTo>
                    <a:lnTo>
                      <a:pt x="64" y="1222"/>
                    </a:lnTo>
                    <a:lnTo>
                      <a:pt x="50" y="1198"/>
                    </a:lnTo>
                    <a:lnTo>
                      <a:pt x="37" y="1172"/>
                    </a:lnTo>
                    <a:lnTo>
                      <a:pt x="26" y="1146"/>
                    </a:lnTo>
                    <a:lnTo>
                      <a:pt x="16" y="1121"/>
                    </a:lnTo>
                    <a:lnTo>
                      <a:pt x="10" y="1095"/>
                    </a:lnTo>
                    <a:lnTo>
                      <a:pt x="3" y="1070"/>
                    </a:lnTo>
                    <a:lnTo>
                      <a:pt x="0" y="1044"/>
                    </a:lnTo>
                    <a:lnTo>
                      <a:pt x="0" y="1017"/>
                    </a:lnTo>
                    <a:lnTo>
                      <a:pt x="0" y="1017"/>
                    </a:lnTo>
                    <a:lnTo>
                      <a:pt x="0" y="991"/>
                    </a:lnTo>
                    <a:lnTo>
                      <a:pt x="3" y="964"/>
                    </a:lnTo>
                    <a:lnTo>
                      <a:pt x="10" y="938"/>
                    </a:lnTo>
                    <a:lnTo>
                      <a:pt x="16" y="913"/>
                    </a:lnTo>
                    <a:lnTo>
                      <a:pt x="26" y="887"/>
                    </a:lnTo>
                    <a:lnTo>
                      <a:pt x="37" y="861"/>
                    </a:lnTo>
                    <a:lnTo>
                      <a:pt x="50" y="837"/>
                    </a:lnTo>
                    <a:lnTo>
                      <a:pt x="64" y="812"/>
                    </a:lnTo>
                    <a:lnTo>
                      <a:pt x="82" y="788"/>
                    </a:lnTo>
                    <a:lnTo>
                      <a:pt x="101" y="762"/>
                    </a:lnTo>
                    <a:lnTo>
                      <a:pt x="122" y="738"/>
                    </a:lnTo>
                    <a:lnTo>
                      <a:pt x="144" y="714"/>
                    </a:lnTo>
                    <a:lnTo>
                      <a:pt x="168" y="690"/>
                    </a:lnTo>
                    <a:lnTo>
                      <a:pt x="194" y="668"/>
                    </a:lnTo>
                    <a:lnTo>
                      <a:pt x="223" y="644"/>
                    </a:lnTo>
                    <a:lnTo>
                      <a:pt x="251" y="621"/>
                    </a:lnTo>
                    <a:lnTo>
                      <a:pt x="283" y="599"/>
                    </a:lnTo>
                    <a:lnTo>
                      <a:pt x="315" y="576"/>
                    </a:lnTo>
                    <a:lnTo>
                      <a:pt x="351" y="554"/>
                    </a:lnTo>
                    <a:lnTo>
                      <a:pt x="386" y="532"/>
                    </a:lnTo>
                    <a:lnTo>
                      <a:pt x="424" y="511"/>
                    </a:lnTo>
                    <a:lnTo>
                      <a:pt x="464" y="490"/>
                    </a:lnTo>
                    <a:lnTo>
                      <a:pt x="504" y="469"/>
                    </a:lnTo>
                    <a:lnTo>
                      <a:pt x="548" y="448"/>
                    </a:lnTo>
                    <a:lnTo>
                      <a:pt x="637" y="408"/>
                    </a:lnTo>
                    <a:lnTo>
                      <a:pt x="732" y="370"/>
                    </a:lnTo>
                    <a:lnTo>
                      <a:pt x="833" y="333"/>
                    </a:lnTo>
                    <a:lnTo>
                      <a:pt x="938" y="298"/>
                    </a:lnTo>
                    <a:lnTo>
                      <a:pt x="1050" y="264"/>
                    </a:lnTo>
                    <a:lnTo>
                      <a:pt x="1167" y="232"/>
                    </a:lnTo>
                    <a:lnTo>
                      <a:pt x="1287" y="202"/>
                    </a:lnTo>
                    <a:lnTo>
                      <a:pt x="1414" y="173"/>
                    </a:lnTo>
                    <a:lnTo>
                      <a:pt x="1544" y="147"/>
                    </a:lnTo>
                    <a:lnTo>
                      <a:pt x="1678" y="123"/>
                    </a:lnTo>
                    <a:lnTo>
                      <a:pt x="1816" y="101"/>
                    </a:lnTo>
                    <a:lnTo>
                      <a:pt x="1958" y="80"/>
                    </a:lnTo>
                    <a:lnTo>
                      <a:pt x="2104" y="62"/>
                    </a:lnTo>
                    <a:lnTo>
                      <a:pt x="2253" y="46"/>
                    </a:lnTo>
                    <a:lnTo>
                      <a:pt x="2405" y="32"/>
                    </a:lnTo>
                    <a:lnTo>
                      <a:pt x="2560" y="21"/>
                    </a:lnTo>
                    <a:lnTo>
                      <a:pt x="2719" y="11"/>
                    </a:lnTo>
                    <a:lnTo>
                      <a:pt x="2879" y="5"/>
                    </a:lnTo>
                    <a:lnTo>
                      <a:pt x="3042" y="2"/>
                    </a:lnTo>
                    <a:lnTo>
                      <a:pt x="3207" y="0"/>
                    </a:lnTo>
                    <a:lnTo>
                      <a:pt x="3207" y="0"/>
                    </a:lnTo>
                    <a:lnTo>
                      <a:pt x="3372" y="2"/>
                    </a:lnTo>
                    <a:lnTo>
                      <a:pt x="3535" y="5"/>
                    </a:lnTo>
                    <a:lnTo>
                      <a:pt x="3696" y="11"/>
                    </a:lnTo>
                    <a:lnTo>
                      <a:pt x="3854" y="21"/>
                    </a:lnTo>
                    <a:lnTo>
                      <a:pt x="4009" y="32"/>
                    </a:lnTo>
                    <a:lnTo>
                      <a:pt x="4162" y="46"/>
                    </a:lnTo>
                    <a:lnTo>
                      <a:pt x="4310" y="62"/>
                    </a:lnTo>
                    <a:lnTo>
                      <a:pt x="4456" y="80"/>
                    </a:lnTo>
                    <a:lnTo>
                      <a:pt x="4599" y="101"/>
                    </a:lnTo>
                    <a:lnTo>
                      <a:pt x="4736" y="123"/>
                    </a:lnTo>
                    <a:lnTo>
                      <a:pt x="4871" y="147"/>
                    </a:lnTo>
                    <a:lnTo>
                      <a:pt x="5001" y="173"/>
                    </a:lnTo>
                    <a:lnTo>
                      <a:pt x="5127" y="202"/>
                    </a:lnTo>
                    <a:lnTo>
                      <a:pt x="5247" y="232"/>
                    </a:lnTo>
                    <a:lnTo>
                      <a:pt x="5364" y="264"/>
                    </a:lnTo>
                    <a:lnTo>
                      <a:pt x="5476" y="298"/>
                    </a:lnTo>
                    <a:lnTo>
                      <a:pt x="5582" y="333"/>
                    </a:lnTo>
                    <a:lnTo>
                      <a:pt x="5683" y="370"/>
                    </a:lnTo>
                    <a:lnTo>
                      <a:pt x="5779" y="408"/>
                    </a:lnTo>
                    <a:lnTo>
                      <a:pt x="5867" y="448"/>
                    </a:lnTo>
                    <a:lnTo>
                      <a:pt x="5910" y="469"/>
                    </a:lnTo>
                    <a:lnTo>
                      <a:pt x="5952" y="490"/>
                    </a:lnTo>
                    <a:lnTo>
                      <a:pt x="5990" y="511"/>
                    </a:lnTo>
                    <a:lnTo>
                      <a:pt x="6029" y="532"/>
                    </a:lnTo>
                    <a:lnTo>
                      <a:pt x="6064" y="554"/>
                    </a:lnTo>
                    <a:lnTo>
                      <a:pt x="6099" y="576"/>
                    </a:lnTo>
                    <a:lnTo>
                      <a:pt x="6133" y="599"/>
                    </a:lnTo>
                    <a:lnTo>
                      <a:pt x="6163" y="621"/>
                    </a:lnTo>
                    <a:lnTo>
                      <a:pt x="6193" y="644"/>
                    </a:lnTo>
                    <a:lnTo>
                      <a:pt x="6221" y="668"/>
                    </a:lnTo>
                    <a:lnTo>
                      <a:pt x="6246" y="690"/>
                    </a:lnTo>
                    <a:lnTo>
                      <a:pt x="6272" y="714"/>
                    </a:lnTo>
                    <a:lnTo>
                      <a:pt x="6294" y="738"/>
                    </a:lnTo>
                    <a:lnTo>
                      <a:pt x="6315" y="762"/>
                    </a:lnTo>
                    <a:lnTo>
                      <a:pt x="6333" y="788"/>
                    </a:lnTo>
                    <a:lnTo>
                      <a:pt x="6350" y="812"/>
                    </a:lnTo>
                    <a:lnTo>
                      <a:pt x="6365" y="837"/>
                    </a:lnTo>
                    <a:lnTo>
                      <a:pt x="6379" y="861"/>
                    </a:lnTo>
                    <a:lnTo>
                      <a:pt x="6390" y="887"/>
                    </a:lnTo>
                    <a:lnTo>
                      <a:pt x="6398" y="913"/>
                    </a:lnTo>
                    <a:lnTo>
                      <a:pt x="6406" y="938"/>
                    </a:lnTo>
                    <a:lnTo>
                      <a:pt x="6411" y="964"/>
                    </a:lnTo>
                    <a:lnTo>
                      <a:pt x="6414" y="991"/>
                    </a:lnTo>
                    <a:lnTo>
                      <a:pt x="6416" y="1017"/>
                    </a:lnTo>
                    <a:lnTo>
                      <a:pt x="6416" y="1017"/>
                    </a:lnTo>
                    <a:close/>
                  </a:path>
                </a:pathLst>
              </a:custGeom>
              <a:gradFill flip="none" rotWithShape="1">
                <a:gsLst>
                  <a:gs pos="26000">
                    <a:schemeClr val="accent6">
                      <a:lumMod val="20000"/>
                      <a:lumOff val="80000"/>
                    </a:schemeClr>
                  </a:gs>
                  <a:gs pos="100000">
                    <a:schemeClr val="accent6"/>
                  </a:gs>
                </a:gsLst>
                <a:lin ang="1440000" scaled="0"/>
                <a:tileRect/>
              </a:gradFill>
              <a:ln w="3175">
                <a:noFill/>
                <a:round/>
                <a:headEnd/>
                <a:tailEnd/>
              </a:ln>
              <a:effectLst/>
            </p:spPr>
            <p:txBody>
              <a:bodyPr lIns="18288" tIns="9144" rIns="18288" bIns="9144" anchor="ctr"/>
              <a:lstStyle/>
              <a:p>
                <a:pPr algn="ctr">
                  <a:lnSpc>
                    <a:spcPct val="85000"/>
                  </a:lnSpc>
                  <a:spcBef>
                    <a:spcPct val="20000"/>
                  </a:spcBef>
                  <a:defRPr/>
                </a:pPr>
                <a:endParaRPr lang="en-US" sz="28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Narrow" pitchFamily="112" charset="0"/>
                </a:endParaRPr>
              </a:p>
            </p:txBody>
          </p:sp>
        </p:grpSp>
        <p:sp>
          <p:nvSpPr>
            <p:cNvPr id="36" name="Freeform 15">
              <a:extLst>
                <a:ext uri="{FF2B5EF4-FFF2-40B4-BE49-F238E27FC236}">
                  <a16:creationId xmlns:a16="http://schemas.microsoft.com/office/drawing/2014/main" id="{F0731734-6A22-324B-B9EC-4336D0ACE995}"/>
                </a:ext>
              </a:extLst>
            </p:cNvPr>
            <p:cNvSpPr>
              <a:spLocks/>
            </p:cNvSpPr>
            <p:nvPr/>
          </p:nvSpPr>
          <p:spPr bwMode="auto">
            <a:xfrm>
              <a:off x="2103658" y="615933"/>
              <a:ext cx="3273779" cy="1023467"/>
            </a:xfrm>
            <a:custGeom>
              <a:avLst/>
              <a:gdLst/>
              <a:ahLst/>
              <a:cxnLst>
                <a:cxn ang="0">
                  <a:pos x="1196" y="8"/>
                </a:cxn>
                <a:cxn ang="0">
                  <a:pos x="660" y="76"/>
                </a:cxn>
                <a:cxn ang="0">
                  <a:pos x="438" y="128"/>
                </a:cxn>
                <a:cxn ang="0">
                  <a:pos x="256" y="194"/>
                </a:cxn>
                <a:cxn ang="0">
                  <a:pos x="118" y="268"/>
                </a:cxn>
                <a:cxn ang="0">
                  <a:pos x="30" y="352"/>
                </a:cxn>
                <a:cxn ang="0">
                  <a:pos x="0" y="440"/>
                </a:cxn>
                <a:cxn ang="0">
                  <a:pos x="16" y="504"/>
                </a:cxn>
                <a:cxn ang="0">
                  <a:pos x="84" y="586"/>
                </a:cxn>
                <a:cxn ang="0">
                  <a:pos x="202" y="660"/>
                </a:cxn>
                <a:cxn ang="0">
                  <a:pos x="364" y="728"/>
                </a:cxn>
                <a:cxn ang="0">
                  <a:pos x="618" y="796"/>
                </a:cxn>
                <a:cxn ang="0">
                  <a:pos x="1124" y="866"/>
                </a:cxn>
                <a:cxn ang="0">
                  <a:pos x="1376" y="680"/>
                </a:cxn>
                <a:cxn ang="0">
                  <a:pos x="1112" y="662"/>
                </a:cxn>
                <a:cxn ang="0">
                  <a:pos x="780" y="614"/>
                </a:cxn>
                <a:cxn ang="0">
                  <a:pos x="520" y="546"/>
                </a:cxn>
                <a:cxn ang="0">
                  <a:pos x="420" y="496"/>
                </a:cxn>
                <a:cxn ang="0">
                  <a:pos x="384" y="452"/>
                </a:cxn>
                <a:cxn ang="0">
                  <a:pos x="390" y="416"/>
                </a:cxn>
                <a:cxn ang="0">
                  <a:pos x="442" y="368"/>
                </a:cxn>
                <a:cxn ang="0">
                  <a:pos x="600" y="306"/>
                </a:cxn>
                <a:cxn ang="0">
                  <a:pos x="918" y="240"/>
                </a:cxn>
                <a:cxn ang="0">
                  <a:pos x="1300" y="202"/>
                </a:cxn>
                <a:cxn ang="0">
                  <a:pos x="1594" y="200"/>
                </a:cxn>
                <a:cxn ang="0">
                  <a:pos x="1984" y="228"/>
                </a:cxn>
                <a:cxn ang="0">
                  <a:pos x="2324" y="288"/>
                </a:cxn>
                <a:cxn ang="0">
                  <a:pos x="2532" y="358"/>
                </a:cxn>
                <a:cxn ang="0">
                  <a:pos x="2596" y="404"/>
                </a:cxn>
                <a:cxn ang="0">
                  <a:pos x="2610" y="440"/>
                </a:cxn>
                <a:cxn ang="0">
                  <a:pos x="2590" y="482"/>
                </a:cxn>
                <a:cxn ang="0">
                  <a:pos x="2494" y="538"/>
                </a:cxn>
                <a:cxn ang="0">
                  <a:pos x="2268" y="604"/>
                </a:cxn>
                <a:cxn ang="0">
                  <a:pos x="1970" y="654"/>
                </a:cxn>
                <a:cxn ang="0">
                  <a:pos x="1724" y="672"/>
                </a:cxn>
                <a:cxn ang="0">
                  <a:pos x="1722" y="874"/>
                </a:cxn>
                <a:cxn ang="0">
                  <a:pos x="2106" y="842"/>
                </a:cxn>
                <a:cxn ang="0">
                  <a:pos x="2538" y="756"/>
                </a:cxn>
                <a:cxn ang="0">
                  <a:pos x="2746" y="682"/>
                </a:cxn>
                <a:cxn ang="0">
                  <a:pos x="2872" y="614"/>
                </a:cxn>
                <a:cxn ang="0">
                  <a:pos x="2956" y="540"/>
                </a:cxn>
                <a:cxn ang="0">
                  <a:pos x="2992" y="460"/>
                </a:cxn>
                <a:cxn ang="0">
                  <a:pos x="2986" y="396"/>
                </a:cxn>
                <a:cxn ang="0">
                  <a:pos x="2926" y="310"/>
                </a:cxn>
                <a:cxn ang="0">
                  <a:pos x="2814" y="230"/>
                </a:cxn>
                <a:cxn ang="0">
                  <a:pos x="2652" y="160"/>
                </a:cxn>
                <a:cxn ang="0">
                  <a:pos x="2448" y="100"/>
                </a:cxn>
                <a:cxn ang="0">
                  <a:pos x="2080" y="34"/>
                </a:cxn>
                <a:cxn ang="0">
                  <a:pos x="1496" y="0"/>
                </a:cxn>
              </a:cxnLst>
              <a:rect l="0" t="0" r="r" b="b"/>
              <a:pathLst>
                <a:path w="2994" h="936">
                  <a:moveTo>
                    <a:pt x="1496" y="0"/>
                  </a:moveTo>
                  <a:lnTo>
                    <a:pt x="1496" y="0"/>
                  </a:lnTo>
                  <a:lnTo>
                    <a:pt x="1344" y="2"/>
                  </a:lnTo>
                  <a:lnTo>
                    <a:pt x="1196" y="8"/>
                  </a:lnTo>
                  <a:lnTo>
                    <a:pt x="1052" y="20"/>
                  </a:lnTo>
                  <a:lnTo>
                    <a:pt x="914" y="34"/>
                  </a:lnTo>
                  <a:lnTo>
                    <a:pt x="784" y="54"/>
                  </a:lnTo>
                  <a:lnTo>
                    <a:pt x="660" y="76"/>
                  </a:lnTo>
                  <a:lnTo>
                    <a:pt x="602" y="88"/>
                  </a:lnTo>
                  <a:lnTo>
                    <a:pt x="544" y="100"/>
                  </a:lnTo>
                  <a:lnTo>
                    <a:pt x="490" y="114"/>
                  </a:lnTo>
                  <a:lnTo>
                    <a:pt x="438" y="128"/>
                  </a:lnTo>
                  <a:lnTo>
                    <a:pt x="388" y="144"/>
                  </a:lnTo>
                  <a:lnTo>
                    <a:pt x="342" y="160"/>
                  </a:lnTo>
                  <a:lnTo>
                    <a:pt x="298" y="176"/>
                  </a:lnTo>
                  <a:lnTo>
                    <a:pt x="256" y="194"/>
                  </a:lnTo>
                  <a:lnTo>
                    <a:pt x="216" y="212"/>
                  </a:lnTo>
                  <a:lnTo>
                    <a:pt x="180" y="230"/>
                  </a:lnTo>
                  <a:lnTo>
                    <a:pt x="148" y="250"/>
                  </a:lnTo>
                  <a:lnTo>
                    <a:pt x="118" y="268"/>
                  </a:lnTo>
                  <a:lnTo>
                    <a:pt x="90" y="288"/>
                  </a:lnTo>
                  <a:lnTo>
                    <a:pt x="66" y="310"/>
                  </a:lnTo>
                  <a:lnTo>
                    <a:pt x="46" y="330"/>
                  </a:lnTo>
                  <a:lnTo>
                    <a:pt x="30" y="352"/>
                  </a:lnTo>
                  <a:lnTo>
                    <a:pt x="16" y="374"/>
                  </a:lnTo>
                  <a:lnTo>
                    <a:pt x="8" y="396"/>
                  </a:lnTo>
                  <a:lnTo>
                    <a:pt x="2" y="418"/>
                  </a:lnTo>
                  <a:lnTo>
                    <a:pt x="0" y="440"/>
                  </a:lnTo>
                  <a:lnTo>
                    <a:pt x="0" y="440"/>
                  </a:lnTo>
                  <a:lnTo>
                    <a:pt x="2" y="462"/>
                  </a:lnTo>
                  <a:lnTo>
                    <a:pt x="6" y="484"/>
                  </a:lnTo>
                  <a:lnTo>
                    <a:pt x="16" y="504"/>
                  </a:lnTo>
                  <a:lnTo>
                    <a:pt x="28" y="526"/>
                  </a:lnTo>
                  <a:lnTo>
                    <a:pt x="44" y="546"/>
                  </a:lnTo>
                  <a:lnTo>
                    <a:pt x="62" y="566"/>
                  </a:lnTo>
                  <a:lnTo>
                    <a:pt x="84" y="586"/>
                  </a:lnTo>
                  <a:lnTo>
                    <a:pt x="110" y="606"/>
                  </a:lnTo>
                  <a:lnTo>
                    <a:pt x="138" y="624"/>
                  </a:lnTo>
                  <a:lnTo>
                    <a:pt x="168" y="642"/>
                  </a:lnTo>
                  <a:lnTo>
                    <a:pt x="202" y="660"/>
                  </a:lnTo>
                  <a:lnTo>
                    <a:pt x="238" y="678"/>
                  </a:lnTo>
                  <a:lnTo>
                    <a:pt x="278" y="696"/>
                  </a:lnTo>
                  <a:lnTo>
                    <a:pt x="320" y="712"/>
                  </a:lnTo>
                  <a:lnTo>
                    <a:pt x="364" y="728"/>
                  </a:lnTo>
                  <a:lnTo>
                    <a:pt x="410" y="742"/>
                  </a:lnTo>
                  <a:lnTo>
                    <a:pt x="460" y="756"/>
                  </a:lnTo>
                  <a:lnTo>
                    <a:pt x="510" y="770"/>
                  </a:lnTo>
                  <a:lnTo>
                    <a:pt x="618" y="796"/>
                  </a:lnTo>
                  <a:lnTo>
                    <a:pt x="734" y="818"/>
                  </a:lnTo>
                  <a:lnTo>
                    <a:pt x="858" y="838"/>
                  </a:lnTo>
                  <a:lnTo>
                    <a:pt x="988" y="854"/>
                  </a:lnTo>
                  <a:lnTo>
                    <a:pt x="1124" y="866"/>
                  </a:lnTo>
                  <a:lnTo>
                    <a:pt x="1264" y="874"/>
                  </a:lnTo>
                  <a:lnTo>
                    <a:pt x="1410" y="880"/>
                  </a:lnTo>
                  <a:lnTo>
                    <a:pt x="1116" y="772"/>
                  </a:lnTo>
                  <a:lnTo>
                    <a:pt x="1376" y="680"/>
                  </a:lnTo>
                  <a:lnTo>
                    <a:pt x="1376" y="680"/>
                  </a:lnTo>
                  <a:lnTo>
                    <a:pt x="1288" y="676"/>
                  </a:lnTo>
                  <a:lnTo>
                    <a:pt x="1200" y="670"/>
                  </a:lnTo>
                  <a:lnTo>
                    <a:pt x="1112" y="662"/>
                  </a:lnTo>
                  <a:lnTo>
                    <a:pt x="1026" y="652"/>
                  </a:lnTo>
                  <a:lnTo>
                    <a:pt x="940" y="642"/>
                  </a:lnTo>
                  <a:lnTo>
                    <a:pt x="858" y="628"/>
                  </a:lnTo>
                  <a:lnTo>
                    <a:pt x="780" y="614"/>
                  </a:lnTo>
                  <a:lnTo>
                    <a:pt x="706" y="600"/>
                  </a:lnTo>
                  <a:lnTo>
                    <a:pt x="638" y="582"/>
                  </a:lnTo>
                  <a:lnTo>
                    <a:pt x="576" y="564"/>
                  </a:lnTo>
                  <a:lnTo>
                    <a:pt x="520" y="546"/>
                  </a:lnTo>
                  <a:lnTo>
                    <a:pt x="474" y="526"/>
                  </a:lnTo>
                  <a:lnTo>
                    <a:pt x="452" y="516"/>
                  </a:lnTo>
                  <a:lnTo>
                    <a:pt x="436" y="506"/>
                  </a:lnTo>
                  <a:lnTo>
                    <a:pt x="420" y="496"/>
                  </a:lnTo>
                  <a:lnTo>
                    <a:pt x="406" y="484"/>
                  </a:lnTo>
                  <a:lnTo>
                    <a:pt x="396" y="474"/>
                  </a:lnTo>
                  <a:lnTo>
                    <a:pt x="390" y="462"/>
                  </a:lnTo>
                  <a:lnTo>
                    <a:pt x="384" y="452"/>
                  </a:lnTo>
                  <a:lnTo>
                    <a:pt x="384" y="440"/>
                  </a:lnTo>
                  <a:lnTo>
                    <a:pt x="384" y="440"/>
                  </a:lnTo>
                  <a:lnTo>
                    <a:pt x="384" y="428"/>
                  </a:lnTo>
                  <a:lnTo>
                    <a:pt x="390" y="416"/>
                  </a:lnTo>
                  <a:lnTo>
                    <a:pt x="398" y="404"/>
                  </a:lnTo>
                  <a:lnTo>
                    <a:pt x="410" y="392"/>
                  </a:lnTo>
                  <a:lnTo>
                    <a:pt x="424" y="380"/>
                  </a:lnTo>
                  <a:lnTo>
                    <a:pt x="442" y="368"/>
                  </a:lnTo>
                  <a:lnTo>
                    <a:pt x="462" y="358"/>
                  </a:lnTo>
                  <a:lnTo>
                    <a:pt x="484" y="346"/>
                  </a:lnTo>
                  <a:lnTo>
                    <a:pt x="538" y="326"/>
                  </a:lnTo>
                  <a:lnTo>
                    <a:pt x="600" y="306"/>
                  </a:lnTo>
                  <a:lnTo>
                    <a:pt x="670" y="288"/>
                  </a:lnTo>
                  <a:lnTo>
                    <a:pt x="746" y="270"/>
                  </a:lnTo>
                  <a:lnTo>
                    <a:pt x="830" y="254"/>
                  </a:lnTo>
                  <a:lnTo>
                    <a:pt x="918" y="240"/>
                  </a:lnTo>
                  <a:lnTo>
                    <a:pt x="1010" y="228"/>
                  </a:lnTo>
                  <a:lnTo>
                    <a:pt x="1104" y="218"/>
                  </a:lnTo>
                  <a:lnTo>
                    <a:pt x="1202" y="208"/>
                  </a:lnTo>
                  <a:lnTo>
                    <a:pt x="1300" y="202"/>
                  </a:lnTo>
                  <a:lnTo>
                    <a:pt x="1400" y="200"/>
                  </a:lnTo>
                  <a:lnTo>
                    <a:pt x="1496" y="198"/>
                  </a:lnTo>
                  <a:lnTo>
                    <a:pt x="1496" y="198"/>
                  </a:lnTo>
                  <a:lnTo>
                    <a:pt x="1594" y="200"/>
                  </a:lnTo>
                  <a:lnTo>
                    <a:pt x="1694" y="202"/>
                  </a:lnTo>
                  <a:lnTo>
                    <a:pt x="1792" y="208"/>
                  </a:lnTo>
                  <a:lnTo>
                    <a:pt x="1890" y="218"/>
                  </a:lnTo>
                  <a:lnTo>
                    <a:pt x="1984" y="228"/>
                  </a:lnTo>
                  <a:lnTo>
                    <a:pt x="2076" y="240"/>
                  </a:lnTo>
                  <a:lnTo>
                    <a:pt x="2164" y="254"/>
                  </a:lnTo>
                  <a:lnTo>
                    <a:pt x="2248" y="270"/>
                  </a:lnTo>
                  <a:lnTo>
                    <a:pt x="2324" y="288"/>
                  </a:lnTo>
                  <a:lnTo>
                    <a:pt x="2394" y="306"/>
                  </a:lnTo>
                  <a:lnTo>
                    <a:pt x="2456" y="326"/>
                  </a:lnTo>
                  <a:lnTo>
                    <a:pt x="2510" y="346"/>
                  </a:lnTo>
                  <a:lnTo>
                    <a:pt x="2532" y="358"/>
                  </a:lnTo>
                  <a:lnTo>
                    <a:pt x="2552" y="368"/>
                  </a:lnTo>
                  <a:lnTo>
                    <a:pt x="2570" y="380"/>
                  </a:lnTo>
                  <a:lnTo>
                    <a:pt x="2584" y="392"/>
                  </a:lnTo>
                  <a:lnTo>
                    <a:pt x="2596" y="404"/>
                  </a:lnTo>
                  <a:lnTo>
                    <a:pt x="2604" y="416"/>
                  </a:lnTo>
                  <a:lnTo>
                    <a:pt x="2608" y="428"/>
                  </a:lnTo>
                  <a:lnTo>
                    <a:pt x="2610" y="440"/>
                  </a:lnTo>
                  <a:lnTo>
                    <a:pt x="2610" y="440"/>
                  </a:lnTo>
                  <a:lnTo>
                    <a:pt x="2610" y="450"/>
                  </a:lnTo>
                  <a:lnTo>
                    <a:pt x="2606" y="460"/>
                  </a:lnTo>
                  <a:lnTo>
                    <a:pt x="2600" y="470"/>
                  </a:lnTo>
                  <a:lnTo>
                    <a:pt x="2590" y="482"/>
                  </a:lnTo>
                  <a:lnTo>
                    <a:pt x="2580" y="492"/>
                  </a:lnTo>
                  <a:lnTo>
                    <a:pt x="2566" y="500"/>
                  </a:lnTo>
                  <a:lnTo>
                    <a:pt x="2534" y="520"/>
                  </a:lnTo>
                  <a:lnTo>
                    <a:pt x="2494" y="538"/>
                  </a:lnTo>
                  <a:lnTo>
                    <a:pt x="2446" y="556"/>
                  </a:lnTo>
                  <a:lnTo>
                    <a:pt x="2392" y="574"/>
                  </a:lnTo>
                  <a:lnTo>
                    <a:pt x="2332" y="590"/>
                  </a:lnTo>
                  <a:lnTo>
                    <a:pt x="2268" y="604"/>
                  </a:lnTo>
                  <a:lnTo>
                    <a:pt x="2198" y="618"/>
                  </a:lnTo>
                  <a:lnTo>
                    <a:pt x="2124" y="632"/>
                  </a:lnTo>
                  <a:lnTo>
                    <a:pt x="2048" y="642"/>
                  </a:lnTo>
                  <a:lnTo>
                    <a:pt x="1970" y="654"/>
                  </a:lnTo>
                  <a:lnTo>
                    <a:pt x="1888" y="662"/>
                  </a:lnTo>
                  <a:lnTo>
                    <a:pt x="1808" y="670"/>
                  </a:lnTo>
                  <a:lnTo>
                    <a:pt x="1724" y="674"/>
                  </a:lnTo>
                  <a:lnTo>
                    <a:pt x="1724" y="672"/>
                  </a:lnTo>
                  <a:lnTo>
                    <a:pt x="1726" y="604"/>
                  </a:lnTo>
                  <a:lnTo>
                    <a:pt x="1262" y="770"/>
                  </a:lnTo>
                  <a:lnTo>
                    <a:pt x="1722" y="936"/>
                  </a:lnTo>
                  <a:lnTo>
                    <a:pt x="1722" y="874"/>
                  </a:lnTo>
                  <a:lnTo>
                    <a:pt x="1722" y="874"/>
                  </a:lnTo>
                  <a:lnTo>
                    <a:pt x="1856" y="868"/>
                  </a:lnTo>
                  <a:lnTo>
                    <a:pt x="1984" y="856"/>
                  </a:lnTo>
                  <a:lnTo>
                    <a:pt x="2106" y="842"/>
                  </a:lnTo>
                  <a:lnTo>
                    <a:pt x="2224" y="824"/>
                  </a:lnTo>
                  <a:lnTo>
                    <a:pt x="2336" y="804"/>
                  </a:lnTo>
                  <a:lnTo>
                    <a:pt x="2440" y="782"/>
                  </a:lnTo>
                  <a:lnTo>
                    <a:pt x="2538" y="756"/>
                  </a:lnTo>
                  <a:lnTo>
                    <a:pt x="2628" y="728"/>
                  </a:lnTo>
                  <a:lnTo>
                    <a:pt x="2670" y="714"/>
                  </a:lnTo>
                  <a:lnTo>
                    <a:pt x="2710" y="698"/>
                  </a:lnTo>
                  <a:lnTo>
                    <a:pt x="2746" y="682"/>
                  </a:lnTo>
                  <a:lnTo>
                    <a:pt x="2782" y="666"/>
                  </a:lnTo>
                  <a:lnTo>
                    <a:pt x="2814" y="650"/>
                  </a:lnTo>
                  <a:lnTo>
                    <a:pt x="2844" y="632"/>
                  </a:lnTo>
                  <a:lnTo>
                    <a:pt x="2872" y="614"/>
                  </a:lnTo>
                  <a:lnTo>
                    <a:pt x="2896" y="596"/>
                  </a:lnTo>
                  <a:lnTo>
                    <a:pt x="2920" y="578"/>
                  </a:lnTo>
                  <a:lnTo>
                    <a:pt x="2938" y="560"/>
                  </a:lnTo>
                  <a:lnTo>
                    <a:pt x="2956" y="540"/>
                  </a:lnTo>
                  <a:lnTo>
                    <a:pt x="2970" y="520"/>
                  </a:lnTo>
                  <a:lnTo>
                    <a:pt x="2980" y="500"/>
                  </a:lnTo>
                  <a:lnTo>
                    <a:pt x="2988" y="480"/>
                  </a:lnTo>
                  <a:lnTo>
                    <a:pt x="2992" y="460"/>
                  </a:lnTo>
                  <a:lnTo>
                    <a:pt x="2994" y="440"/>
                  </a:lnTo>
                  <a:lnTo>
                    <a:pt x="2994" y="440"/>
                  </a:lnTo>
                  <a:lnTo>
                    <a:pt x="2992" y="418"/>
                  </a:lnTo>
                  <a:lnTo>
                    <a:pt x="2986" y="396"/>
                  </a:lnTo>
                  <a:lnTo>
                    <a:pt x="2978" y="374"/>
                  </a:lnTo>
                  <a:lnTo>
                    <a:pt x="2964" y="352"/>
                  </a:lnTo>
                  <a:lnTo>
                    <a:pt x="2948" y="330"/>
                  </a:lnTo>
                  <a:lnTo>
                    <a:pt x="2926" y="310"/>
                  </a:lnTo>
                  <a:lnTo>
                    <a:pt x="2904" y="288"/>
                  </a:lnTo>
                  <a:lnTo>
                    <a:pt x="2876" y="268"/>
                  </a:lnTo>
                  <a:lnTo>
                    <a:pt x="2846" y="250"/>
                  </a:lnTo>
                  <a:lnTo>
                    <a:pt x="2814" y="230"/>
                  </a:lnTo>
                  <a:lnTo>
                    <a:pt x="2778" y="212"/>
                  </a:lnTo>
                  <a:lnTo>
                    <a:pt x="2738" y="194"/>
                  </a:lnTo>
                  <a:lnTo>
                    <a:pt x="2696" y="176"/>
                  </a:lnTo>
                  <a:lnTo>
                    <a:pt x="2652" y="160"/>
                  </a:lnTo>
                  <a:lnTo>
                    <a:pt x="2604" y="144"/>
                  </a:lnTo>
                  <a:lnTo>
                    <a:pt x="2556" y="128"/>
                  </a:lnTo>
                  <a:lnTo>
                    <a:pt x="2504" y="114"/>
                  </a:lnTo>
                  <a:lnTo>
                    <a:pt x="2448" y="100"/>
                  </a:lnTo>
                  <a:lnTo>
                    <a:pt x="2392" y="88"/>
                  </a:lnTo>
                  <a:lnTo>
                    <a:pt x="2334" y="76"/>
                  </a:lnTo>
                  <a:lnTo>
                    <a:pt x="2210" y="54"/>
                  </a:lnTo>
                  <a:lnTo>
                    <a:pt x="2080" y="34"/>
                  </a:lnTo>
                  <a:lnTo>
                    <a:pt x="1942" y="20"/>
                  </a:lnTo>
                  <a:lnTo>
                    <a:pt x="1798" y="8"/>
                  </a:lnTo>
                  <a:lnTo>
                    <a:pt x="1650" y="2"/>
                  </a:lnTo>
                  <a:lnTo>
                    <a:pt x="1496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3200" dirty="0"/>
            </a:p>
          </p:txBody>
        </p:sp>
      </p:grpSp>
      <p:grpSp>
        <p:nvGrpSpPr>
          <p:cNvPr id="39" name="Group 67">
            <a:extLst>
              <a:ext uri="{FF2B5EF4-FFF2-40B4-BE49-F238E27FC236}">
                <a16:creationId xmlns:a16="http://schemas.microsoft.com/office/drawing/2014/main" id="{3C55C73E-BC8E-9746-8D5C-EC5F3F3340D6}"/>
              </a:ext>
            </a:extLst>
          </p:cNvPr>
          <p:cNvGrpSpPr/>
          <p:nvPr userDrawn="1"/>
        </p:nvGrpSpPr>
        <p:grpSpPr>
          <a:xfrm>
            <a:off x="2635216" y="2070106"/>
            <a:ext cx="4800084" cy="1342705"/>
            <a:chOff x="1828800" y="447153"/>
            <a:chExt cx="3823494" cy="1381126"/>
          </a:xfrm>
        </p:grpSpPr>
        <p:grpSp>
          <p:nvGrpSpPr>
            <p:cNvPr id="40" name="Group 38">
              <a:extLst>
                <a:ext uri="{FF2B5EF4-FFF2-40B4-BE49-F238E27FC236}">
                  <a16:creationId xmlns:a16="http://schemas.microsoft.com/office/drawing/2014/main" id="{28A50154-A279-A14A-92A7-3DF59B5822EC}"/>
                </a:ext>
              </a:extLst>
            </p:cNvPr>
            <p:cNvGrpSpPr/>
            <p:nvPr/>
          </p:nvGrpSpPr>
          <p:grpSpPr>
            <a:xfrm>
              <a:off x="1828800" y="447153"/>
              <a:ext cx="3823494" cy="1381126"/>
              <a:chOff x="1295400" y="381000"/>
              <a:chExt cx="5092700" cy="1676400"/>
            </a:xfrm>
          </p:grpSpPr>
          <p:sp>
            <p:nvSpPr>
              <p:cNvPr id="42" name="Freeform 5">
                <a:extLst>
                  <a:ext uri="{FF2B5EF4-FFF2-40B4-BE49-F238E27FC236}">
                    <a16:creationId xmlns:a16="http://schemas.microsoft.com/office/drawing/2014/main" id="{AD56AEC1-9320-F944-9177-27A82EAD513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95400" y="1181100"/>
                <a:ext cx="5092700" cy="876300"/>
              </a:xfrm>
              <a:custGeom>
                <a:avLst/>
                <a:gdLst/>
                <a:ahLst/>
                <a:cxnLst>
                  <a:cxn ang="0">
                    <a:pos x="0" y="112"/>
                  </a:cxn>
                  <a:cxn ang="0">
                    <a:pos x="16" y="189"/>
                  </a:cxn>
                  <a:cxn ang="0">
                    <a:pos x="50" y="266"/>
                  </a:cxn>
                  <a:cxn ang="0">
                    <a:pos x="101" y="339"/>
                  </a:cxn>
                  <a:cxn ang="0">
                    <a:pos x="168" y="411"/>
                  </a:cxn>
                  <a:cxn ang="0">
                    <a:pos x="251" y="482"/>
                  </a:cxn>
                  <a:cxn ang="0">
                    <a:pos x="351" y="549"/>
                  </a:cxn>
                  <a:cxn ang="0">
                    <a:pos x="464" y="613"/>
                  </a:cxn>
                  <a:cxn ang="0">
                    <a:pos x="637" y="695"/>
                  </a:cxn>
                  <a:cxn ang="0">
                    <a:pos x="938" y="805"/>
                  </a:cxn>
                  <a:cxn ang="0">
                    <a:pos x="1287" y="900"/>
                  </a:cxn>
                  <a:cxn ang="0">
                    <a:pos x="1678" y="980"/>
                  </a:cxn>
                  <a:cxn ang="0">
                    <a:pos x="2104" y="1041"/>
                  </a:cxn>
                  <a:cxn ang="0">
                    <a:pos x="2560" y="1082"/>
                  </a:cxn>
                  <a:cxn ang="0">
                    <a:pos x="3042" y="1101"/>
                  </a:cxn>
                  <a:cxn ang="0">
                    <a:pos x="3372" y="1101"/>
                  </a:cxn>
                  <a:cxn ang="0">
                    <a:pos x="3854" y="1082"/>
                  </a:cxn>
                  <a:cxn ang="0">
                    <a:pos x="4310" y="1041"/>
                  </a:cxn>
                  <a:cxn ang="0">
                    <a:pos x="4736" y="980"/>
                  </a:cxn>
                  <a:cxn ang="0">
                    <a:pos x="5127" y="900"/>
                  </a:cxn>
                  <a:cxn ang="0">
                    <a:pos x="5476" y="805"/>
                  </a:cxn>
                  <a:cxn ang="0">
                    <a:pos x="5779" y="695"/>
                  </a:cxn>
                  <a:cxn ang="0">
                    <a:pos x="5952" y="613"/>
                  </a:cxn>
                  <a:cxn ang="0">
                    <a:pos x="6064" y="549"/>
                  </a:cxn>
                  <a:cxn ang="0">
                    <a:pos x="6163" y="482"/>
                  </a:cxn>
                  <a:cxn ang="0">
                    <a:pos x="6246" y="411"/>
                  </a:cxn>
                  <a:cxn ang="0">
                    <a:pos x="6315" y="339"/>
                  </a:cxn>
                  <a:cxn ang="0">
                    <a:pos x="6365" y="266"/>
                  </a:cxn>
                  <a:cxn ang="0">
                    <a:pos x="6398" y="189"/>
                  </a:cxn>
                  <a:cxn ang="0">
                    <a:pos x="6414" y="112"/>
                  </a:cxn>
                  <a:cxn ang="0">
                    <a:pos x="6416" y="0"/>
                  </a:cxn>
                  <a:cxn ang="0">
                    <a:pos x="6406" y="78"/>
                  </a:cxn>
                  <a:cxn ang="0">
                    <a:pos x="6379" y="155"/>
                  </a:cxn>
                  <a:cxn ang="0">
                    <a:pos x="6333" y="230"/>
                  </a:cxn>
                  <a:cxn ang="0">
                    <a:pos x="6272" y="302"/>
                  </a:cxn>
                  <a:cxn ang="0">
                    <a:pos x="6193" y="373"/>
                  </a:cxn>
                  <a:cxn ang="0">
                    <a:pos x="6099" y="442"/>
                  </a:cxn>
                  <a:cxn ang="0">
                    <a:pos x="5990" y="506"/>
                  </a:cxn>
                  <a:cxn ang="0">
                    <a:pos x="5867" y="568"/>
                  </a:cxn>
                  <a:cxn ang="0">
                    <a:pos x="5582" y="683"/>
                  </a:cxn>
                  <a:cxn ang="0">
                    <a:pos x="5247" y="784"/>
                  </a:cxn>
                  <a:cxn ang="0">
                    <a:pos x="4871" y="869"/>
                  </a:cxn>
                  <a:cxn ang="0">
                    <a:pos x="4456" y="936"/>
                  </a:cxn>
                  <a:cxn ang="0">
                    <a:pos x="4009" y="985"/>
                  </a:cxn>
                  <a:cxn ang="0">
                    <a:pos x="3535" y="1012"/>
                  </a:cxn>
                  <a:cxn ang="0">
                    <a:pos x="3207" y="1017"/>
                  </a:cxn>
                  <a:cxn ang="0">
                    <a:pos x="2719" y="1005"/>
                  </a:cxn>
                  <a:cxn ang="0">
                    <a:pos x="2253" y="972"/>
                  </a:cxn>
                  <a:cxn ang="0">
                    <a:pos x="1816" y="917"/>
                  </a:cxn>
                  <a:cxn ang="0">
                    <a:pos x="1414" y="844"/>
                  </a:cxn>
                  <a:cxn ang="0">
                    <a:pos x="1050" y="752"/>
                  </a:cxn>
                  <a:cxn ang="0">
                    <a:pos x="732" y="647"/>
                  </a:cxn>
                  <a:cxn ang="0">
                    <a:pos x="504" y="549"/>
                  </a:cxn>
                  <a:cxn ang="0">
                    <a:pos x="386" y="485"/>
                  </a:cxn>
                  <a:cxn ang="0">
                    <a:pos x="283" y="419"/>
                  </a:cxn>
                  <a:cxn ang="0">
                    <a:pos x="194" y="350"/>
                  </a:cxn>
                  <a:cxn ang="0">
                    <a:pos x="122" y="278"/>
                  </a:cxn>
                  <a:cxn ang="0">
                    <a:pos x="64" y="205"/>
                  </a:cxn>
                  <a:cxn ang="0">
                    <a:pos x="26" y="129"/>
                  </a:cxn>
                  <a:cxn ang="0">
                    <a:pos x="3" y="53"/>
                  </a:cxn>
                  <a:cxn ang="0">
                    <a:pos x="0" y="85"/>
                  </a:cxn>
                </a:cxnLst>
                <a:rect l="0" t="0" r="r" b="b"/>
                <a:pathLst>
                  <a:path w="6416" h="1103">
                    <a:moveTo>
                      <a:pt x="0" y="85"/>
                    </a:moveTo>
                    <a:lnTo>
                      <a:pt x="0" y="85"/>
                    </a:lnTo>
                    <a:lnTo>
                      <a:pt x="0" y="112"/>
                    </a:lnTo>
                    <a:lnTo>
                      <a:pt x="3" y="137"/>
                    </a:lnTo>
                    <a:lnTo>
                      <a:pt x="10" y="163"/>
                    </a:lnTo>
                    <a:lnTo>
                      <a:pt x="16" y="189"/>
                    </a:lnTo>
                    <a:lnTo>
                      <a:pt x="26" y="214"/>
                    </a:lnTo>
                    <a:lnTo>
                      <a:pt x="37" y="240"/>
                    </a:lnTo>
                    <a:lnTo>
                      <a:pt x="50" y="266"/>
                    </a:lnTo>
                    <a:lnTo>
                      <a:pt x="64" y="290"/>
                    </a:lnTo>
                    <a:lnTo>
                      <a:pt x="82" y="315"/>
                    </a:lnTo>
                    <a:lnTo>
                      <a:pt x="101" y="339"/>
                    </a:lnTo>
                    <a:lnTo>
                      <a:pt x="122" y="363"/>
                    </a:lnTo>
                    <a:lnTo>
                      <a:pt x="144" y="387"/>
                    </a:lnTo>
                    <a:lnTo>
                      <a:pt x="168" y="411"/>
                    </a:lnTo>
                    <a:lnTo>
                      <a:pt x="194" y="435"/>
                    </a:lnTo>
                    <a:lnTo>
                      <a:pt x="223" y="458"/>
                    </a:lnTo>
                    <a:lnTo>
                      <a:pt x="251" y="482"/>
                    </a:lnTo>
                    <a:lnTo>
                      <a:pt x="283" y="504"/>
                    </a:lnTo>
                    <a:lnTo>
                      <a:pt x="315" y="527"/>
                    </a:lnTo>
                    <a:lnTo>
                      <a:pt x="351" y="549"/>
                    </a:lnTo>
                    <a:lnTo>
                      <a:pt x="386" y="570"/>
                    </a:lnTo>
                    <a:lnTo>
                      <a:pt x="424" y="592"/>
                    </a:lnTo>
                    <a:lnTo>
                      <a:pt x="464" y="613"/>
                    </a:lnTo>
                    <a:lnTo>
                      <a:pt x="504" y="634"/>
                    </a:lnTo>
                    <a:lnTo>
                      <a:pt x="548" y="655"/>
                    </a:lnTo>
                    <a:lnTo>
                      <a:pt x="637" y="695"/>
                    </a:lnTo>
                    <a:lnTo>
                      <a:pt x="732" y="733"/>
                    </a:lnTo>
                    <a:lnTo>
                      <a:pt x="833" y="770"/>
                    </a:lnTo>
                    <a:lnTo>
                      <a:pt x="938" y="805"/>
                    </a:lnTo>
                    <a:lnTo>
                      <a:pt x="1050" y="839"/>
                    </a:lnTo>
                    <a:lnTo>
                      <a:pt x="1167" y="871"/>
                    </a:lnTo>
                    <a:lnTo>
                      <a:pt x="1287" y="900"/>
                    </a:lnTo>
                    <a:lnTo>
                      <a:pt x="1414" y="928"/>
                    </a:lnTo>
                    <a:lnTo>
                      <a:pt x="1544" y="956"/>
                    </a:lnTo>
                    <a:lnTo>
                      <a:pt x="1678" y="980"/>
                    </a:lnTo>
                    <a:lnTo>
                      <a:pt x="1816" y="1002"/>
                    </a:lnTo>
                    <a:lnTo>
                      <a:pt x="1958" y="1023"/>
                    </a:lnTo>
                    <a:lnTo>
                      <a:pt x="2104" y="1041"/>
                    </a:lnTo>
                    <a:lnTo>
                      <a:pt x="2253" y="1057"/>
                    </a:lnTo>
                    <a:lnTo>
                      <a:pt x="2405" y="1071"/>
                    </a:lnTo>
                    <a:lnTo>
                      <a:pt x="2560" y="1082"/>
                    </a:lnTo>
                    <a:lnTo>
                      <a:pt x="2719" y="1090"/>
                    </a:lnTo>
                    <a:lnTo>
                      <a:pt x="2879" y="1097"/>
                    </a:lnTo>
                    <a:lnTo>
                      <a:pt x="3042" y="1101"/>
                    </a:lnTo>
                    <a:lnTo>
                      <a:pt x="3207" y="1103"/>
                    </a:lnTo>
                    <a:lnTo>
                      <a:pt x="3207" y="1103"/>
                    </a:lnTo>
                    <a:lnTo>
                      <a:pt x="3372" y="1101"/>
                    </a:lnTo>
                    <a:lnTo>
                      <a:pt x="3535" y="1097"/>
                    </a:lnTo>
                    <a:lnTo>
                      <a:pt x="3696" y="1090"/>
                    </a:lnTo>
                    <a:lnTo>
                      <a:pt x="3854" y="1082"/>
                    </a:lnTo>
                    <a:lnTo>
                      <a:pt x="4009" y="1071"/>
                    </a:lnTo>
                    <a:lnTo>
                      <a:pt x="4162" y="1057"/>
                    </a:lnTo>
                    <a:lnTo>
                      <a:pt x="4310" y="1041"/>
                    </a:lnTo>
                    <a:lnTo>
                      <a:pt x="4456" y="1023"/>
                    </a:lnTo>
                    <a:lnTo>
                      <a:pt x="4599" y="1002"/>
                    </a:lnTo>
                    <a:lnTo>
                      <a:pt x="4736" y="980"/>
                    </a:lnTo>
                    <a:lnTo>
                      <a:pt x="4871" y="956"/>
                    </a:lnTo>
                    <a:lnTo>
                      <a:pt x="5001" y="928"/>
                    </a:lnTo>
                    <a:lnTo>
                      <a:pt x="5127" y="900"/>
                    </a:lnTo>
                    <a:lnTo>
                      <a:pt x="5247" y="871"/>
                    </a:lnTo>
                    <a:lnTo>
                      <a:pt x="5364" y="839"/>
                    </a:lnTo>
                    <a:lnTo>
                      <a:pt x="5476" y="805"/>
                    </a:lnTo>
                    <a:lnTo>
                      <a:pt x="5582" y="770"/>
                    </a:lnTo>
                    <a:lnTo>
                      <a:pt x="5683" y="733"/>
                    </a:lnTo>
                    <a:lnTo>
                      <a:pt x="5779" y="695"/>
                    </a:lnTo>
                    <a:lnTo>
                      <a:pt x="5867" y="655"/>
                    </a:lnTo>
                    <a:lnTo>
                      <a:pt x="5910" y="634"/>
                    </a:lnTo>
                    <a:lnTo>
                      <a:pt x="5952" y="613"/>
                    </a:lnTo>
                    <a:lnTo>
                      <a:pt x="5990" y="592"/>
                    </a:lnTo>
                    <a:lnTo>
                      <a:pt x="6029" y="570"/>
                    </a:lnTo>
                    <a:lnTo>
                      <a:pt x="6064" y="549"/>
                    </a:lnTo>
                    <a:lnTo>
                      <a:pt x="6099" y="527"/>
                    </a:lnTo>
                    <a:lnTo>
                      <a:pt x="6133" y="504"/>
                    </a:lnTo>
                    <a:lnTo>
                      <a:pt x="6163" y="482"/>
                    </a:lnTo>
                    <a:lnTo>
                      <a:pt x="6193" y="458"/>
                    </a:lnTo>
                    <a:lnTo>
                      <a:pt x="6221" y="435"/>
                    </a:lnTo>
                    <a:lnTo>
                      <a:pt x="6246" y="411"/>
                    </a:lnTo>
                    <a:lnTo>
                      <a:pt x="6272" y="387"/>
                    </a:lnTo>
                    <a:lnTo>
                      <a:pt x="6294" y="363"/>
                    </a:lnTo>
                    <a:lnTo>
                      <a:pt x="6315" y="339"/>
                    </a:lnTo>
                    <a:lnTo>
                      <a:pt x="6333" y="315"/>
                    </a:lnTo>
                    <a:lnTo>
                      <a:pt x="6350" y="290"/>
                    </a:lnTo>
                    <a:lnTo>
                      <a:pt x="6365" y="266"/>
                    </a:lnTo>
                    <a:lnTo>
                      <a:pt x="6379" y="240"/>
                    </a:lnTo>
                    <a:lnTo>
                      <a:pt x="6390" y="214"/>
                    </a:lnTo>
                    <a:lnTo>
                      <a:pt x="6398" y="189"/>
                    </a:lnTo>
                    <a:lnTo>
                      <a:pt x="6406" y="163"/>
                    </a:lnTo>
                    <a:lnTo>
                      <a:pt x="6411" y="137"/>
                    </a:lnTo>
                    <a:lnTo>
                      <a:pt x="6414" y="112"/>
                    </a:lnTo>
                    <a:lnTo>
                      <a:pt x="6416" y="85"/>
                    </a:lnTo>
                    <a:lnTo>
                      <a:pt x="6416" y="0"/>
                    </a:lnTo>
                    <a:lnTo>
                      <a:pt x="6416" y="0"/>
                    </a:lnTo>
                    <a:lnTo>
                      <a:pt x="6414" y="27"/>
                    </a:lnTo>
                    <a:lnTo>
                      <a:pt x="6411" y="53"/>
                    </a:lnTo>
                    <a:lnTo>
                      <a:pt x="6406" y="78"/>
                    </a:lnTo>
                    <a:lnTo>
                      <a:pt x="6398" y="104"/>
                    </a:lnTo>
                    <a:lnTo>
                      <a:pt x="6390" y="129"/>
                    </a:lnTo>
                    <a:lnTo>
                      <a:pt x="6379" y="155"/>
                    </a:lnTo>
                    <a:lnTo>
                      <a:pt x="6365" y="181"/>
                    </a:lnTo>
                    <a:lnTo>
                      <a:pt x="6350" y="205"/>
                    </a:lnTo>
                    <a:lnTo>
                      <a:pt x="6333" y="230"/>
                    </a:lnTo>
                    <a:lnTo>
                      <a:pt x="6315" y="254"/>
                    </a:lnTo>
                    <a:lnTo>
                      <a:pt x="6294" y="278"/>
                    </a:lnTo>
                    <a:lnTo>
                      <a:pt x="6272" y="302"/>
                    </a:lnTo>
                    <a:lnTo>
                      <a:pt x="6246" y="326"/>
                    </a:lnTo>
                    <a:lnTo>
                      <a:pt x="6221" y="350"/>
                    </a:lnTo>
                    <a:lnTo>
                      <a:pt x="6193" y="373"/>
                    </a:lnTo>
                    <a:lnTo>
                      <a:pt x="6163" y="395"/>
                    </a:lnTo>
                    <a:lnTo>
                      <a:pt x="6133" y="419"/>
                    </a:lnTo>
                    <a:lnTo>
                      <a:pt x="6099" y="442"/>
                    </a:lnTo>
                    <a:lnTo>
                      <a:pt x="6064" y="463"/>
                    </a:lnTo>
                    <a:lnTo>
                      <a:pt x="6029" y="485"/>
                    </a:lnTo>
                    <a:lnTo>
                      <a:pt x="5990" y="506"/>
                    </a:lnTo>
                    <a:lnTo>
                      <a:pt x="5952" y="528"/>
                    </a:lnTo>
                    <a:lnTo>
                      <a:pt x="5910" y="549"/>
                    </a:lnTo>
                    <a:lnTo>
                      <a:pt x="5867" y="568"/>
                    </a:lnTo>
                    <a:lnTo>
                      <a:pt x="5779" y="608"/>
                    </a:lnTo>
                    <a:lnTo>
                      <a:pt x="5683" y="647"/>
                    </a:lnTo>
                    <a:lnTo>
                      <a:pt x="5582" y="683"/>
                    </a:lnTo>
                    <a:lnTo>
                      <a:pt x="5476" y="719"/>
                    </a:lnTo>
                    <a:lnTo>
                      <a:pt x="5364" y="752"/>
                    </a:lnTo>
                    <a:lnTo>
                      <a:pt x="5247" y="784"/>
                    </a:lnTo>
                    <a:lnTo>
                      <a:pt x="5127" y="815"/>
                    </a:lnTo>
                    <a:lnTo>
                      <a:pt x="5001" y="844"/>
                    </a:lnTo>
                    <a:lnTo>
                      <a:pt x="4871" y="869"/>
                    </a:lnTo>
                    <a:lnTo>
                      <a:pt x="4736" y="895"/>
                    </a:lnTo>
                    <a:lnTo>
                      <a:pt x="4599" y="917"/>
                    </a:lnTo>
                    <a:lnTo>
                      <a:pt x="4456" y="936"/>
                    </a:lnTo>
                    <a:lnTo>
                      <a:pt x="4310" y="956"/>
                    </a:lnTo>
                    <a:lnTo>
                      <a:pt x="4162" y="972"/>
                    </a:lnTo>
                    <a:lnTo>
                      <a:pt x="4009" y="985"/>
                    </a:lnTo>
                    <a:lnTo>
                      <a:pt x="3854" y="996"/>
                    </a:lnTo>
                    <a:lnTo>
                      <a:pt x="3696" y="1005"/>
                    </a:lnTo>
                    <a:lnTo>
                      <a:pt x="3535" y="1012"/>
                    </a:lnTo>
                    <a:lnTo>
                      <a:pt x="3372" y="1015"/>
                    </a:lnTo>
                    <a:lnTo>
                      <a:pt x="3207" y="1017"/>
                    </a:lnTo>
                    <a:lnTo>
                      <a:pt x="3207" y="1017"/>
                    </a:lnTo>
                    <a:lnTo>
                      <a:pt x="3042" y="1015"/>
                    </a:lnTo>
                    <a:lnTo>
                      <a:pt x="2879" y="1012"/>
                    </a:lnTo>
                    <a:lnTo>
                      <a:pt x="2719" y="1005"/>
                    </a:lnTo>
                    <a:lnTo>
                      <a:pt x="2560" y="996"/>
                    </a:lnTo>
                    <a:lnTo>
                      <a:pt x="2405" y="985"/>
                    </a:lnTo>
                    <a:lnTo>
                      <a:pt x="2253" y="972"/>
                    </a:lnTo>
                    <a:lnTo>
                      <a:pt x="2104" y="956"/>
                    </a:lnTo>
                    <a:lnTo>
                      <a:pt x="1958" y="936"/>
                    </a:lnTo>
                    <a:lnTo>
                      <a:pt x="1816" y="917"/>
                    </a:lnTo>
                    <a:lnTo>
                      <a:pt x="1678" y="895"/>
                    </a:lnTo>
                    <a:lnTo>
                      <a:pt x="1544" y="869"/>
                    </a:lnTo>
                    <a:lnTo>
                      <a:pt x="1414" y="844"/>
                    </a:lnTo>
                    <a:lnTo>
                      <a:pt x="1287" y="815"/>
                    </a:lnTo>
                    <a:lnTo>
                      <a:pt x="1167" y="784"/>
                    </a:lnTo>
                    <a:lnTo>
                      <a:pt x="1050" y="752"/>
                    </a:lnTo>
                    <a:lnTo>
                      <a:pt x="938" y="719"/>
                    </a:lnTo>
                    <a:lnTo>
                      <a:pt x="833" y="683"/>
                    </a:lnTo>
                    <a:lnTo>
                      <a:pt x="732" y="647"/>
                    </a:lnTo>
                    <a:lnTo>
                      <a:pt x="637" y="608"/>
                    </a:lnTo>
                    <a:lnTo>
                      <a:pt x="548" y="568"/>
                    </a:lnTo>
                    <a:lnTo>
                      <a:pt x="504" y="549"/>
                    </a:lnTo>
                    <a:lnTo>
                      <a:pt x="464" y="528"/>
                    </a:lnTo>
                    <a:lnTo>
                      <a:pt x="424" y="506"/>
                    </a:lnTo>
                    <a:lnTo>
                      <a:pt x="386" y="485"/>
                    </a:lnTo>
                    <a:lnTo>
                      <a:pt x="351" y="463"/>
                    </a:lnTo>
                    <a:lnTo>
                      <a:pt x="315" y="442"/>
                    </a:lnTo>
                    <a:lnTo>
                      <a:pt x="283" y="419"/>
                    </a:lnTo>
                    <a:lnTo>
                      <a:pt x="251" y="395"/>
                    </a:lnTo>
                    <a:lnTo>
                      <a:pt x="223" y="373"/>
                    </a:lnTo>
                    <a:lnTo>
                      <a:pt x="194" y="350"/>
                    </a:lnTo>
                    <a:lnTo>
                      <a:pt x="168" y="326"/>
                    </a:lnTo>
                    <a:lnTo>
                      <a:pt x="144" y="302"/>
                    </a:lnTo>
                    <a:lnTo>
                      <a:pt x="122" y="278"/>
                    </a:lnTo>
                    <a:lnTo>
                      <a:pt x="101" y="254"/>
                    </a:lnTo>
                    <a:lnTo>
                      <a:pt x="82" y="230"/>
                    </a:lnTo>
                    <a:lnTo>
                      <a:pt x="64" y="205"/>
                    </a:lnTo>
                    <a:lnTo>
                      <a:pt x="50" y="181"/>
                    </a:lnTo>
                    <a:lnTo>
                      <a:pt x="37" y="155"/>
                    </a:lnTo>
                    <a:lnTo>
                      <a:pt x="26" y="129"/>
                    </a:lnTo>
                    <a:lnTo>
                      <a:pt x="16" y="104"/>
                    </a:lnTo>
                    <a:lnTo>
                      <a:pt x="10" y="78"/>
                    </a:lnTo>
                    <a:lnTo>
                      <a:pt x="3" y="53"/>
                    </a:lnTo>
                    <a:lnTo>
                      <a:pt x="0" y="27"/>
                    </a:lnTo>
                    <a:lnTo>
                      <a:pt x="0" y="0"/>
                    </a:lnTo>
                    <a:lnTo>
                      <a:pt x="0" y="8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6">
                      <a:lumMod val="50000"/>
                    </a:schemeClr>
                  </a:gs>
                  <a:gs pos="50000">
                    <a:schemeClr val="accent6">
                      <a:lumMod val="60000"/>
                      <a:lumOff val="40000"/>
                    </a:schemeClr>
                  </a:gs>
                  <a:gs pos="100000">
                    <a:schemeClr val="accent6">
                      <a:lumMod val="75000"/>
                    </a:schemeClr>
                  </a:gs>
                </a:gsLst>
                <a:lin ang="0" scaled="1"/>
              </a:gradFill>
              <a:ln w="3175">
                <a:noFill/>
                <a:round/>
                <a:headEnd/>
                <a:tailEnd/>
              </a:ln>
              <a:effectLst/>
            </p:spPr>
            <p:txBody>
              <a:bodyPr lIns="18288" tIns="9144" rIns="18288" bIns="9144" anchor="ctr"/>
              <a:lstStyle/>
              <a:p>
                <a:pPr algn="ctr">
                  <a:lnSpc>
                    <a:spcPct val="85000"/>
                  </a:lnSpc>
                  <a:spcBef>
                    <a:spcPct val="20000"/>
                  </a:spcBef>
                  <a:defRPr/>
                </a:pPr>
                <a:endParaRPr lang="en-US" sz="28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Narrow" pitchFamily="112" charset="0"/>
                </a:endParaRPr>
              </a:p>
            </p:txBody>
          </p:sp>
          <p:sp>
            <p:nvSpPr>
              <p:cNvPr id="43" name="Freeform 6">
                <a:extLst>
                  <a:ext uri="{FF2B5EF4-FFF2-40B4-BE49-F238E27FC236}">
                    <a16:creationId xmlns:a16="http://schemas.microsoft.com/office/drawing/2014/main" id="{FF186426-EEB7-864A-A797-0F1EB356B2E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95400" y="381000"/>
                <a:ext cx="5092700" cy="1614488"/>
              </a:xfrm>
              <a:custGeom>
                <a:avLst/>
                <a:gdLst/>
                <a:ahLst/>
                <a:cxnLst>
                  <a:cxn ang="0">
                    <a:pos x="6414" y="1044"/>
                  </a:cxn>
                  <a:cxn ang="0">
                    <a:pos x="6398" y="1121"/>
                  </a:cxn>
                  <a:cxn ang="0">
                    <a:pos x="6365" y="1198"/>
                  </a:cxn>
                  <a:cxn ang="0">
                    <a:pos x="6315" y="1271"/>
                  </a:cxn>
                  <a:cxn ang="0">
                    <a:pos x="6246" y="1343"/>
                  </a:cxn>
                  <a:cxn ang="0">
                    <a:pos x="6163" y="1412"/>
                  </a:cxn>
                  <a:cxn ang="0">
                    <a:pos x="6064" y="1480"/>
                  </a:cxn>
                  <a:cxn ang="0">
                    <a:pos x="5952" y="1544"/>
                  </a:cxn>
                  <a:cxn ang="0">
                    <a:pos x="5779" y="1625"/>
                  </a:cxn>
                  <a:cxn ang="0">
                    <a:pos x="5476" y="1736"/>
                  </a:cxn>
                  <a:cxn ang="0">
                    <a:pos x="5127" y="1832"/>
                  </a:cxn>
                  <a:cxn ang="0">
                    <a:pos x="4736" y="1912"/>
                  </a:cxn>
                  <a:cxn ang="0">
                    <a:pos x="4310" y="1973"/>
                  </a:cxn>
                  <a:cxn ang="0">
                    <a:pos x="3854" y="2013"/>
                  </a:cxn>
                  <a:cxn ang="0">
                    <a:pos x="3372" y="2032"/>
                  </a:cxn>
                  <a:cxn ang="0">
                    <a:pos x="3042" y="2032"/>
                  </a:cxn>
                  <a:cxn ang="0">
                    <a:pos x="2560" y="2013"/>
                  </a:cxn>
                  <a:cxn ang="0">
                    <a:pos x="2104" y="1973"/>
                  </a:cxn>
                  <a:cxn ang="0">
                    <a:pos x="1678" y="1912"/>
                  </a:cxn>
                  <a:cxn ang="0">
                    <a:pos x="1287" y="1832"/>
                  </a:cxn>
                  <a:cxn ang="0">
                    <a:pos x="938" y="1736"/>
                  </a:cxn>
                  <a:cxn ang="0">
                    <a:pos x="637" y="1625"/>
                  </a:cxn>
                  <a:cxn ang="0">
                    <a:pos x="464" y="1544"/>
                  </a:cxn>
                  <a:cxn ang="0">
                    <a:pos x="351" y="1480"/>
                  </a:cxn>
                  <a:cxn ang="0">
                    <a:pos x="251" y="1412"/>
                  </a:cxn>
                  <a:cxn ang="0">
                    <a:pos x="168" y="1343"/>
                  </a:cxn>
                  <a:cxn ang="0">
                    <a:pos x="101" y="1271"/>
                  </a:cxn>
                  <a:cxn ang="0">
                    <a:pos x="50" y="1198"/>
                  </a:cxn>
                  <a:cxn ang="0">
                    <a:pos x="16" y="1121"/>
                  </a:cxn>
                  <a:cxn ang="0">
                    <a:pos x="0" y="1044"/>
                  </a:cxn>
                  <a:cxn ang="0">
                    <a:pos x="0" y="991"/>
                  </a:cxn>
                  <a:cxn ang="0">
                    <a:pos x="16" y="913"/>
                  </a:cxn>
                  <a:cxn ang="0">
                    <a:pos x="50" y="837"/>
                  </a:cxn>
                  <a:cxn ang="0">
                    <a:pos x="101" y="762"/>
                  </a:cxn>
                  <a:cxn ang="0">
                    <a:pos x="168" y="690"/>
                  </a:cxn>
                  <a:cxn ang="0">
                    <a:pos x="251" y="621"/>
                  </a:cxn>
                  <a:cxn ang="0">
                    <a:pos x="351" y="554"/>
                  </a:cxn>
                  <a:cxn ang="0">
                    <a:pos x="464" y="490"/>
                  </a:cxn>
                  <a:cxn ang="0">
                    <a:pos x="637" y="408"/>
                  </a:cxn>
                  <a:cxn ang="0">
                    <a:pos x="938" y="298"/>
                  </a:cxn>
                  <a:cxn ang="0">
                    <a:pos x="1287" y="202"/>
                  </a:cxn>
                  <a:cxn ang="0">
                    <a:pos x="1678" y="123"/>
                  </a:cxn>
                  <a:cxn ang="0">
                    <a:pos x="2104" y="62"/>
                  </a:cxn>
                  <a:cxn ang="0">
                    <a:pos x="2560" y="21"/>
                  </a:cxn>
                  <a:cxn ang="0">
                    <a:pos x="3042" y="2"/>
                  </a:cxn>
                  <a:cxn ang="0">
                    <a:pos x="3372" y="2"/>
                  </a:cxn>
                  <a:cxn ang="0">
                    <a:pos x="3854" y="21"/>
                  </a:cxn>
                  <a:cxn ang="0">
                    <a:pos x="4310" y="62"/>
                  </a:cxn>
                  <a:cxn ang="0">
                    <a:pos x="4736" y="123"/>
                  </a:cxn>
                  <a:cxn ang="0">
                    <a:pos x="5127" y="202"/>
                  </a:cxn>
                  <a:cxn ang="0">
                    <a:pos x="5476" y="298"/>
                  </a:cxn>
                  <a:cxn ang="0">
                    <a:pos x="5779" y="408"/>
                  </a:cxn>
                  <a:cxn ang="0">
                    <a:pos x="5952" y="490"/>
                  </a:cxn>
                  <a:cxn ang="0">
                    <a:pos x="6064" y="554"/>
                  </a:cxn>
                  <a:cxn ang="0">
                    <a:pos x="6163" y="621"/>
                  </a:cxn>
                  <a:cxn ang="0">
                    <a:pos x="6246" y="690"/>
                  </a:cxn>
                  <a:cxn ang="0">
                    <a:pos x="6315" y="762"/>
                  </a:cxn>
                  <a:cxn ang="0">
                    <a:pos x="6365" y="837"/>
                  </a:cxn>
                  <a:cxn ang="0">
                    <a:pos x="6398" y="913"/>
                  </a:cxn>
                  <a:cxn ang="0">
                    <a:pos x="6414" y="991"/>
                  </a:cxn>
                </a:cxnLst>
                <a:rect l="0" t="0" r="r" b="b"/>
                <a:pathLst>
                  <a:path w="6416" h="2034">
                    <a:moveTo>
                      <a:pt x="6416" y="1017"/>
                    </a:moveTo>
                    <a:lnTo>
                      <a:pt x="6416" y="1017"/>
                    </a:lnTo>
                    <a:lnTo>
                      <a:pt x="6414" y="1044"/>
                    </a:lnTo>
                    <a:lnTo>
                      <a:pt x="6411" y="1070"/>
                    </a:lnTo>
                    <a:lnTo>
                      <a:pt x="6406" y="1095"/>
                    </a:lnTo>
                    <a:lnTo>
                      <a:pt x="6398" y="1121"/>
                    </a:lnTo>
                    <a:lnTo>
                      <a:pt x="6390" y="1146"/>
                    </a:lnTo>
                    <a:lnTo>
                      <a:pt x="6379" y="1172"/>
                    </a:lnTo>
                    <a:lnTo>
                      <a:pt x="6365" y="1198"/>
                    </a:lnTo>
                    <a:lnTo>
                      <a:pt x="6350" y="1222"/>
                    </a:lnTo>
                    <a:lnTo>
                      <a:pt x="6333" y="1247"/>
                    </a:lnTo>
                    <a:lnTo>
                      <a:pt x="6315" y="1271"/>
                    </a:lnTo>
                    <a:lnTo>
                      <a:pt x="6294" y="1295"/>
                    </a:lnTo>
                    <a:lnTo>
                      <a:pt x="6272" y="1319"/>
                    </a:lnTo>
                    <a:lnTo>
                      <a:pt x="6246" y="1343"/>
                    </a:lnTo>
                    <a:lnTo>
                      <a:pt x="6221" y="1367"/>
                    </a:lnTo>
                    <a:lnTo>
                      <a:pt x="6193" y="1390"/>
                    </a:lnTo>
                    <a:lnTo>
                      <a:pt x="6163" y="1412"/>
                    </a:lnTo>
                    <a:lnTo>
                      <a:pt x="6133" y="1436"/>
                    </a:lnTo>
                    <a:lnTo>
                      <a:pt x="6099" y="1459"/>
                    </a:lnTo>
                    <a:lnTo>
                      <a:pt x="6064" y="1480"/>
                    </a:lnTo>
                    <a:lnTo>
                      <a:pt x="6029" y="1502"/>
                    </a:lnTo>
                    <a:lnTo>
                      <a:pt x="5990" y="1523"/>
                    </a:lnTo>
                    <a:lnTo>
                      <a:pt x="5952" y="1544"/>
                    </a:lnTo>
                    <a:lnTo>
                      <a:pt x="5910" y="1564"/>
                    </a:lnTo>
                    <a:lnTo>
                      <a:pt x="5867" y="1585"/>
                    </a:lnTo>
                    <a:lnTo>
                      <a:pt x="5779" y="1625"/>
                    </a:lnTo>
                    <a:lnTo>
                      <a:pt x="5683" y="1664"/>
                    </a:lnTo>
                    <a:lnTo>
                      <a:pt x="5582" y="1700"/>
                    </a:lnTo>
                    <a:lnTo>
                      <a:pt x="5476" y="1736"/>
                    </a:lnTo>
                    <a:lnTo>
                      <a:pt x="5364" y="1769"/>
                    </a:lnTo>
                    <a:lnTo>
                      <a:pt x="5247" y="1801"/>
                    </a:lnTo>
                    <a:lnTo>
                      <a:pt x="5127" y="1832"/>
                    </a:lnTo>
                    <a:lnTo>
                      <a:pt x="5001" y="1861"/>
                    </a:lnTo>
                    <a:lnTo>
                      <a:pt x="4871" y="1886"/>
                    </a:lnTo>
                    <a:lnTo>
                      <a:pt x="4736" y="1912"/>
                    </a:lnTo>
                    <a:lnTo>
                      <a:pt x="4599" y="1934"/>
                    </a:lnTo>
                    <a:lnTo>
                      <a:pt x="4456" y="1953"/>
                    </a:lnTo>
                    <a:lnTo>
                      <a:pt x="4310" y="1973"/>
                    </a:lnTo>
                    <a:lnTo>
                      <a:pt x="4162" y="1989"/>
                    </a:lnTo>
                    <a:lnTo>
                      <a:pt x="4009" y="2002"/>
                    </a:lnTo>
                    <a:lnTo>
                      <a:pt x="3854" y="2013"/>
                    </a:lnTo>
                    <a:lnTo>
                      <a:pt x="3696" y="2022"/>
                    </a:lnTo>
                    <a:lnTo>
                      <a:pt x="3535" y="2029"/>
                    </a:lnTo>
                    <a:lnTo>
                      <a:pt x="3372" y="2032"/>
                    </a:lnTo>
                    <a:lnTo>
                      <a:pt x="3207" y="2034"/>
                    </a:lnTo>
                    <a:lnTo>
                      <a:pt x="3207" y="2034"/>
                    </a:lnTo>
                    <a:lnTo>
                      <a:pt x="3042" y="2032"/>
                    </a:lnTo>
                    <a:lnTo>
                      <a:pt x="2879" y="2029"/>
                    </a:lnTo>
                    <a:lnTo>
                      <a:pt x="2719" y="2022"/>
                    </a:lnTo>
                    <a:lnTo>
                      <a:pt x="2560" y="2013"/>
                    </a:lnTo>
                    <a:lnTo>
                      <a:pt x="2405" y="2002"/>
                    </a:lnTo>
                    <a:lnTo>
                      <a:pt x="2253" y="1989"/>
                    </a:lnTo>
                    <a:lnTo>
                      <a:pt x="2104" y="1973"/>
                    </a:lnTo>
                    <a:lnTo>
                      <a:pt x="1958" y="1953"/>
                    </a:lnTo>
                    <a:lnTo>
                      <a:pt x="1816" y="1934"/>
                    </a:lnTo>
                    <a:lnTo>
                      <a:pt x="1678" y="1912"/>
                    </a:lnTo>
                    <a:lnTo>
                      <a:pt x="1544" y="1886"/>
                    </a:lnTo>
                    <a:lnTo>
                      <a:pt x="1414" y="1861"/>
                    </a:lnTo>
                    <a:lnTo>
                      <a:pt x="1287" y="1832"/>
                    </a:lnTo>
                    <a:lnTo>
                      <a:pt x="1167" y="1801"/>
                    </a:lnTo>
                    <a:lnTo>
                      <a:pt x="1050" y="1769"/>
                    </a:lnTo>
                    <a:lnTo>
                      <a:pt x="938" y="1736"/>
                    </a:lnTo>
                    <a:lnTo>
                      <a:pt x="833" y="1700"/>
                    </a:lnTo>
                    <a:lnTo>
                      <a:pt x="732" y="1664"/>
                    </a:lnTo>
                    <a:lnTo>
                      <a:pt x="637" y="1625"/>
                    </a:lnTo>
                    <a:lnTo>
                      <a:pt x="548" y="1585"/>
                    </a:lnTo>
                    <a:lnTo>
                      <a:pt x="504" y="1564"/>
                    </a:lnTo>
                    <a:lnTo>
                      <a:pt x="464" y="1544"/>
                    </a:lnTo>
                    <a:lnTo>
                      <a:pt x="424" y="1523"/>
                    </a:lnTo>
                    <a:lnTo>
                      <a:pt x="386" y="1502"/>
                    </a:lnTo>
                    <a:lnTo>
                      <a:pt x="351" y="1480"/>
                    </a:lnTo>
                    <a:lnTo>
                      <a:pt x="315" y="1459"/>
                    </a:lnTo>
                    <a:lnTo>
                      <a:pt x="283" y="1436"/>
                    </a:lnTo>
                    <a:lnTo>
                      <a:pt x="251" y="1412"/>
                    </a:lnTo>
                    <a:lnTo>
                      <a:pt x="223" y="1390"/>
                    </a:lnTo>
                    <a:lnTo>
                      <a:pt x="194" y="1367"/>
                    </a:lnTo>
                    <a:lnTo>
                      <a:pt x="168" y="1343"/>
                    </a:lnTo>
                    <a:lnTo>
                      <a:pt x="144" y="1319"/>
                    </a:lnTo>
                    <a:lnTo>
                      <a:pt x="122" y="1295"/>
                    </a:lnTo>
                    <a:lnTo>
                      <a:pt x="101" y="1271"/>
                    </a:lnTo>
                    <a:lnTo>
                      <a:pt x="82" y="1247"/>
                    </a:lnTo>
                    <a:lnTo>
                      <a:pt x="64" y="1222"/>
                    </a:lnTo>
                    <a:lnTo>
                      <a:pt x="50" y="1198"/>
                    </a:lnTo>
                    <a:lnTo>
                      <a:pt x="37" y="1172"/>
                    </a:lnTo>
                    <a:lnTo>
                      <a:pt x="26" y="1146"/>
                    </a:lnTo>
                    <a:lnTo>
                      <a:pt x="16" y="1121"/>
                    </a:lnTo>
                    <a:lnTo>
                      <a:pt x="10" y="1095"/>
                    </a:lnTo>
                    <a:lnTo>
                      <a:pt x="3" y="1070"/>
                    </a:lnTo>
                    <a:lnTo>
                      <a:pt x="0" y="1044"/>
                    </a:lnTo>
                    <a:lnTo>
                      <a:pt x="0" y="1017"/>
                    </a:lnTo>
                    <a:lnTo>
                      <a:pt x="0" y="1017"/>
                    </a:lnTo>
                    <a:lnTo>
                      <a:pt x="0" y="991"/>
                    </a:lnTo>
                    <a:lnTo>
                      <a:pt x="3" y="964"/>
                    </a:lnTo>
                    <a:lnTo>
                      <a:pt x="10" y="938"/>
                    </a:lnTo>
                    <a:lnTo>
                      <a:pt x="16" y="913"/>
                    </a:lnTo>
                    <a:lnTo>
                      <a:pt x="26" y="887"/>
                    </a:lnTo>
                    <a:lnTo>
                      <a:pt x="37" y="861"/>
                    </a:lnTo>
                    <a:lnTo>
                      <a:pt x="50" y="837"/>
                    </a:lnTo>
                    <a:lnTo>
                      <a:pt x="64" y="812"/>
                    </a:lnTo>
                    <a:lnTo>
                      <a:pt x="82" y="788"/>
                    </a:lnTo>
                    <a:lnTo>
                      <a:pt x="101" y="762"/>
                    </a:lnTo>
                    <a:lnTo>
                      <a:pt x="122" y="738"/>
                    </a:lnTo>
                    <a:lnTo>
                      <a:pt x="144" y="714"/>
                    </a:lnTo>
                    <a:lnTo>
                      <a:pt x="168" y="690"/>
                    </a:lnTo>
                    <a:lnTo>
                      <a:pt x="194" y="668"/>
                    </a:lnTo>
                    <a:lnTo>
                      <a:pt x="223" y="644"/>
                    </a:lnTo>
                    <a:lnTo>
                      <a:pt x="251" y="621"/>
                    </a:lnTo>
                    <a:lnTo>
                      <a:pt x="283" y="599"/>
                    </a:lnTo>
                    <a:lnTo>
                      <a:pt x="315" y="576"/>
                    </a:lnTo>
                    <a:lnTo>
                      <a:pt x="351" y="554"/>
                    </a:lnTo>
                    <a:lnTo>
                      <a:pt x="386" y="532"/>
                    </a:lnTo>
                    <a:lnTo>
                      <a:pt x="424" y="511"/>
                    </a:lnTo>
                    <a:lnTo>
                      <a:pt x="464" y="490"/>
                    </a:lnTo>
                    <a:lnTo>
                      <a:pt x="504" y="469"/>
                    </a:lnTo>
                    <a:lnTo>
                      <a:pt x="548" y="448"/>
                    </a:lnTo>
                    <a:lnTo>
                      <a:pt x="637" y="408"/>
                    </a:lnTo>
                    <a:lnTo>
                      <a:pt x="732" y="370"/>
                    </a:lnTo>
                    <a:lnTo>
                      <a:pt x="833" y="333"/>
                    </a:lnTo>
                    <a:lnTo>
                      <a:pt x="938" y="298"/>
                    </a:lnTo>
                    <a:lnTo>
                      <a:pt x="1050" y="264"/>
                    </a:lnTo>
                    <a:lnTo>
                      <a:pt x="1167" y="232"/>
                    </a:lnTo>
                    <a:lnTo>
                      <a:pt x="1287" y="202"/>
                    </a:lnTo>
                    <a:lnTo>
                      <a:pt x="1414" y="173"/>
                    </a:lnTo>
                    <a:lnTo>
                      <a:pt x="1544" y="147"/>
                    </a:lnTo>
                    <a:lnTo>
                      <a:pt x="1678" y="123"/>
                    </a:lnTo>
                    <a:lnTo>
                      <a:pt x="1816" y="101"/>
                    </a:lnTo>
                    <a:lnTo>
                      <a:pt x="1958" y="80"/>
                    </a:lnTo>
                    <a:lnTo>
                      <a:pt x="2104" y="62"/>
                    </a:lnTo>
                    <a:lnTo>
                      <a:pt x="2253" y="46"/>
                    </a:lnTo>
                    <a:lnTo>
                      <a:pt x="2405" y="32"/>
                    </a:lnTo>
                    <a:lnTo>
                      <a:pt x="2560" y="21"/>
                    </a:lnTo>
                    <a:lnTo>
                      <a:pt x="2719" y="11"/>
                    </a:lnTo>
                    <a:lnTo>
                      <a:pt x="2879" y="5"/>
                    </a:lnTo>
                    <a:lnTo>
                      <a:pt x="3042" y="2"/>
                    </a:lnTo>
                    <a:lnTo>
                      <a:pt x="3207" y="0"/>
                    </a:lnTo>
                    <a:lnTo>
                      <a:pt x="3207" y="0"/>
                    </a:lnTo>
                    <a:lnTo>
                      <a:pt x="3372" y="2"/>
                    </a:lnTo>
                    <a:lnTo>
                      <a:pt x="3535" y="5"/>
                    </a:lnTo>
                    <a:lnTo>
                      <a:pt x="3696" y="11"/>
                    </a:lnTo>
                    <a:lnTo>
                      <a:pt x="3854" y="21"/>
                    </a:lnTo>
                    <a:lnTo>
                      <a:pt x="4009" y="32"/>
                    </a:lnTo>
                    <a:lnTo>
                      <a:pt x="4162" y="46"/>
                    </a:lnTo>
                    <a:lnTo>
                      <a:pt x="4310" y="62"/>
                    </a:lnTo>
                    <a:lnTo>
                      <a:pt x="4456" y="80"/>
                    </a:lnTo>
                    <a:lnTo>
                      <a:pt x="4599" y="101"/>
                    </a:lnTo>
                    <a:lnTo>
                      <a:pt x="4736" y="123"/>
                    </a:lnTo>
                    <a:lnTo>
                      <a:pt x="4871" y="147"/>
                    </a:lnTo>
                    <a:lnTo>
                      <a:pt x="5001" y="173"/>
                    </a:lnTo>
                    <a:lnTo>
                      <a:pt x="5127" y="202"/>
                    </a:lnTo>
                    <a:lnTo>
                      <a:pt x="5247" y="232"/>
                    </a:lnTo>
                    <a:lnTo>
                      <a:pt x="5364" y="264"/>
                    </a:lnTo>
                    <a:lnTo>
                      <a:pt x="5476" y="298"/>
                    </a:lnTo>
                    <a:lnTo>
                      <a:pt x="5582" y="333"/>
                    </a:lnTo>
                    <a:lnTo>
                      <a:pt x="5683" y="370"/>
                    </a:lnTo>
                    <a:lnTo>
                      <a:pt x="5779" y="408"/>
                    </a:lnTo>
                    <a:lnTo>
                      <a:pt x="5867" y="448"/>
                    </a:lnTo>
                    <a:lnTo>
                      <a:pt x="5910" y="469"/>
                    </a:lnTo>
                    <a:lnTo>
                      <a:pt x="5952" y="490"/>
                    </a:lnTo>
                    <a:lnTo>
                      <a:pt x="5990" y="511"/>
                    </a:lnTo>
                    <a:lnTo>
                      <a:pt x="6029" y="532"/>
                    </a:lnTo>
                    <a:lnTo>
                      <a:pt x="6064" y="554"/>
                    </a:lnTo>
                    <a:lnTo>
                      <a:pt x="6099" y="576"/>
                    </a:lnTo>
                    <a:lnTo>
                      <a:pt x="6133" y="599"/>
                    </a:lnTo>
                    <a:lnTo>
                      <a:pt x="6163" y="621"/>
                    </a:lnTo>
                    <a:lnTo>
                      <a:pt x="6193" y="644"/>
                    </a:lnTo>
                    <a:lnTo>
                      <a:pt x="6221" y="668"/>
                    </a:lnTo>
                    <a:lnTo>
                      <a:pt x="6246" y="690"/>
                    </a:lnTo>
                    <a:lnTo>
                      <a:pt x="6272" y="714"/>
                    </a:lnTo>
                    <a:lnTo>
                      <a:pt x="6294" y="738"/>
                    </a:lnTo>
                    <a:lnTo>
                      <a:pt x="6315" y="762"/>
                    </a:lnTo>
                    <a:lnTo>
                      <a:pt x="6333" y="788"/>
                    </a:lnTo>
                    <a:lnTo>
                      <a:pt x="6350" y="812"/>
                    </a:lnTo>
                    <a:lnTo>
                      <a:pt x="6365" y="837"/>
                    </a:lnTo>
                    <a:lnTo>
                      <a:pt x="6379" y="861"/>
                    </a:lnTo>
                    <a:lnTo>
                      <a:pt x="6390" y="887"/>
                    </a:lnTo>
                    <a:lnTo>
                      <a:pt x="6398" y="913"/>
                    </a:lnTo>
                    <a:lnTo>
                      <a:pt x="6406" y="938"/>
                    </a:lnTo>
                    <a:lnTo>
                      <a:pt x="6411" y="964"/>
                    </a:lnTo>
                    <a:lnTo>
                      <a:pt x="6414" y="991"/>
                    </a:lnTo>
                    <a:lnTo>
                      <a:pt x="6416" y="1017"/>
                    </a:lnTo>
                    <a:lnTo>
                      <a:pt x="6416" y="1017"/>
                    </a:lnTo>
                    <a:close/>
                  </a:path>
                </a:pathLst>
              </a:custGeom>
              <a:gradFill flip="none" rotWithShape="1">
                <a:gsLst>
                  <a:gs pos="26000">
                    <a:schemeClr val="accent6">
                      <a:lumMod val="20000"/>
                      <a:lumOff val="80000"/>
                    </a:schemeClr>
                  </a:gs>
                  <a:gs pos="100000">
                    <a:schemeClr val="accent6"/>
                  </a:gs>
                </a:gsLst>
                <a:lin ang="1440000" scaled="0"/>
                <a:tileRect/>
              </a:gradFill>
              <a:ln w="3175">
                <a:noFill/>
                <a:round/>
                <a:headEnd/>
                <a:tailEnd/>
              </a:ln>
              <a:effectLst/>
            </p:spPr>
            <p:txBody>
              <a:bodyPr lIns="18288" tIns="9144" rIns="18288" bIns="9144" anchor="ctr"/>
              <a:lstStyle/>
              <a:p>
                <a:pPr algn="ctr">
                  <a:lnSpc>
                    <a:spcPct val="85000"/>
                  </a:lnSpc>
                  <a:spcBef>
                    <a:spcPct val="20000"/>
                  </a:spcBef>
                  <a:defRPr/>
                </a:pPr>
                <a:endParaRPr lang="en-US" sz="28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Narrow" pitchFamily="112" charset="0"/>
                </a:endParaRPr>
              </a:p>
            </p:txBody>
          </p:sp>
        </p:grpSp>
        <p:sp>
          <p:nvSpPr>
            <p:cNvPr id="41" name="Freeform 15">
              <a:extLst>
                <a:ext uri="{FF2B5EF4-FFF2-40B4-BE49-F238E27FC236}">
                  <a16:creationId xmlns:a16="http://schemas.microsoft.com/office/drawing/2014/main" id="{19BD362B-0D2F-634D-9435-D9AFFBCBB70F}"/>
                </a:ext>
              </a:extLst>
            </p:cNvPr>
            <p:cNvSpPr>
              <a:spLocks/>
            </p:cNvSpPr>
            <p:nvPr/>
          </p:nvSpPr>
          <p:spPr bwMode="auto">
            <a:xfrm>
              <a:off x="2103658" y="615933"/>
              <a:ext cx="3273779" cy="1023467"/>
            </a:xfrm>
            <a:custGeom>
              <a:avLst/>
              <a:gdLst/>
              <a:ahLst/>
              <a:cxnLst>
                <a:cxn ang="0">
                  <a:pos x="1196" y="8"/>
                </a:cxn>
                <a:cxn ang="0">
                  <a:pos x="660" y="76"/>
                </a:cxn>
                <a:cxn ang="0">
                  <a:pos x="438" y="128"/>
                </a:cxn>
                <a:cxn ang="0">
                  <a:pos x="256" y="194"/>
                </a:cxn>
                <a:cxn ang="0">
                  <a:pos x="118" y="268"/>
                </a:cxn>
                <a:cxn ang="0">
                  <a:pos x="30" y="352"/>
                </a:cxn>
                <a:cxn ang="0">
                  <a:pos x="0" y="440"/>
                </a:cxn>
                <a:cxn ang="0">
                  <a:pos x="16" y="504"/>
                </a:cxn>
                <a:cxn ang="0">
                  <a:pos x="84" y="586"/>
                </a:cxn>
                <a:cxn ang="0">
                  <a:pos x="202" y="660"/>
                </a:cxn>
                <a:cxn ang="0">
                  <a:pos x="364" y="728"/>
                </a:cxn>
                <a:cxn ang="0">
                  <a:pos x="618" y="796"/>
                </a:cxn>
                <a:cxn ang="0">
                  <a:pos x="1124" y="866"/>
                </a:cxn>
                <a:cxn ang="0">
                  <a:pos x="1376" y="680"/>
                </a:cxn>
                <a:cxn ang="0">
                  <a:pos x="1112" y="662"/>
                </a:cxn>
                <a:cxn ang="0">
                  <a:pos x="780" y="614"/>
                </a:cxn>
                <a:cxn ang="0">
                  <a:pos x="520" y="546"/>
                </a:cxn>
                <a:cxn ang="0">
                  <a:pos x="420" y="496"/>
                </a:cxn>
                <a:cxn ang="0">
                  <a:pos x="384" y="452"/>
                </a:cxn>
                <a:cxn ang="0">
                  <a:pos x="390" y="416"/>
                </a:cxn>
                <a:cxn ang="0">
                  <a:pos x="442" y="368"/>
                </a:cxn>
                <a:cxn ang="0">
                  <a:pos x="600" y="306"/>
                </a:cxn>
                <a:cxn ang="0">
                  <a:pos x="918" y="240"/>
                </a:cxn>
                <a:cxn ang="0">
                  <a:pos x="1300" y="202"/>
                </a:cxn>
                <a:cxn ang="0">
                  <a:pos x="1594" y="200"/>
                </a:cxn>
                <a:cxn ang="0">
                  <a:pos x="1984" y="228"/>
                </a:cxn>
                <a:cxn ang="0">
                  <a:pos x="2324" y="288"/>
                </a:cxn>
                <a:cxn ang="0">
                  <a:pos x="2532" y="358"/>
                </a:cxn>
                <a:cxn ang="0">
                  <a:pos x="2596" y="404"/>
                </a:cxn>
                <a:cxn ang="0">
                  <a:pos x="2610" y="440"/>
                </a:cxn>
                <a:cxn ang="0">
                  <a:pos x="2590" y="482"/>
                </a:cxn>
                <a:cxn ang="0">
                  <a:pos x="2494" y="538"/>
                </a:cxn>
                <a:cxn ang="0">
                  <a:pos x="2268" y="604"/>
                </a:cxn>
                <a:cxn ang="0">
                  <a:pos x="1970" y="654"/>
                </a:cxn>
                <a:cxn ang="0">
                  <a:pos x="1724" y="672"/>
                </a:cxn>
                <a:cxn ang="0">
                  <a:pos x="1722" y="874"/>
                </a:cxn>
                <a:cxn ang="0">
                  <a:pos x="2106" y="842"/>
                </a:cxn>
                <a:cxn ang="0">
                  <a:pos x="2538" y="756"/>
                </a:cxn>
                <a:cxn ang="0">
                  <a:pos x="2746" y="682"/>
                </a:cxn>
                <a:cxn ang="0">
                  <a:pos x="2872" y="614"/>
                </a:cxn>
                <a:cxn ang="0">
                  <a:pos x="2956" y="540"/>
                </a:cxn>
                <a:cxn ang="0">
                  <a:pos x="2992" y="460"/>
                </a:cxn>
                <a:cxn ang="0">
                  <a:pos x="2986" y="396"/>
                </a:cxn>
                <a:cxn ang="0">
                  <a:pos x="2926" y="310"/>
                </a:cxn>
                <a:cxn ang="0">
                  <a:pos x="2814" y="230"/>
                </a:cxn>
                <a:cxn ang="0">
                  <a:pos x="2652" y="160"/>
                </a:cxn>
                <a:cxn ang="0">
                  <a:pos x="2448" y="100"/>
                </a:cxn>
                <a:cxn ang="0">
                  <a:pos x="2080" y="34"/>
                </a:cxn>
                <a:cxn ang="0">
                  <a:pos x="1496" y="0"/>
                </a:cxn>
              </a:cxnLst>
              <a:rect l="0" t="0" r="r" b="b"/>
              <a:pathLst>
                <a:path w="2994" h="936">
                  <a:moveTo>
                    <a:pt x="1496" y="0"/>
                  </a:moveTo>
                  <a:lnTo>
                    <a:pt x="1496" y="0"/>
                  </a:lnTo>
                  <a:lnTo>
                    <a:pt x="1344" y="2"/>
                  </a:lnTo>
                  <a:lnTo>
                    <a:pt x="1196" y="8"/>
                  </a:lnTo>
                  <a:lnTo>
                    <a:pt x="1052" y="20"/>
                  </a:lnTo>
                  <a:lnTo>
                    <a:pt x="914" y="34"/>
                  </a:lnTo>
                  <a:lnTo>
                    <a:pt x="784" y="54"/>
                  </a:lnTo>
                  <a:lnTo>
                    <a:pt x="660" y="76"/>
                  </a:lnTo>
                  <a:lnTo>
                    <a:pt x="602" y="88"/>
                  </a:lnTo>
                  <a:lnTo>
                    <a:pt x="544" y="100"/>
                  </a:lnTo>
                  <a:lnTo>
                    <a:pt x="490" y="114"/>
                  </a:lnTo>
                  <a:lnTo>
                    <a:pt x="438" y="128"/>
                  </a:lnTo>
                  <a:lnTo>
                    <a:pt x="388" y="144"/>
                  </a:lnTo>
                  <a:lnTo>
                    <a:pt x="342" y="160"/>
                  </a:lnTo>
                  <a:lnTo>
                    <a:pt x="298" y="176"/>
                  </a:lnTo>
                  <a:lnTo>
                    <a:pt x="256" y="194"/>
                  </a:lnTo>
                  <a:lnTo>
                    <a:pt x="216" y="212"/>
                  </a:lnTo>
                  <a:lnTo>
                    <a:pt x="180" y="230"/>
                  </a:lnTo>
                  <a:lnTo>
                    <a:pt x="148" y="250"/>
                  </a:lnTo>
                  <a:lnTo>
                    <a:pt x="118" y="268"/>
                  </a:lnTo>
                  <a:lnTo>
                    <a:pt x="90" y="288"/>
                  </a:lnTo>
                  <a:lnTo>
                    <a:pt x="66" y="310"/>
                  </a:lnTo>
                  <a:lnTo>
                    <a:pt x="46" y="330"/>
                  </a:lnTo>
                  <a:lnTo>
                    <a:pt x="30" y="352"/>
                  </a:lnTo>
                  <a:lnTo>
                    <a:pt x="16" y="374"/>
                  </a:lnTo>
                  <a:lnTo>
                    <a:pt x="8" y="396"/>
                  </a:lnTo>
                  <a:lnTo>
                    <a:pt x="2" y="418"/>
                  </a:lnTo>
                  <a:lnTo>
                    <a:pt x="0" y="440"/>
                  </a:lnTo>
                  <a:lnTo>
                    <a:pt x="0" y="440"/>
                  </a:lnTo>
                  <a:lnTo>
                    <a:pt x="2" y="462"/>
                  </a:lnTo>
                  <a:lnTo>
                    <a:pt x="6" y="484"/>
                  </a:lnTo>
                  <a:lnTo>
                    <a:pt x="16" y="504"/>
                  </a:lnTo>
                  <a:lnTo>
                    <a:pt x="28" y="526"/>
                  </a:lnTo>
                  <a:lnTo>
                    <a:pt x="44" y="546"/>
                  </a:lnTo>
                  <a:lnTo>
                    <a:pt x="62" y="566"/>
                  </a:lnTo>
                  <a:lnTo>
                    <a:pt x="84" y="586"/>
                  </a:lnTo>
                  <a:lnTo>
                    <a:pt x="110" y="606"/>
                  </a:lnTo>
                  <a:lnTo>
                    <a:pt x="138" y="624"/>
                  </a:lnTo>
                  <a:lnTo>
                    <a:pt x="168" y="642"/>
                  </a:lnTo>
                  <a:lnTo>
                    <a:pt x="202" y="660"/>
                  </a:lnTo>
                  <a:lnTo>
                    <a:pt x="238" y="678"/>
                  </a:lnTo>
                  <a:lnTo>
                    <a:pt x="278" y="696"/>
                  </a:lnTo>
                  <a:lnTo>
                    <a:pt x="320" y="712"/>
                  </a:lnTo>
                  <a:lnTo>
                    <a:pt x="364" y="728"/>
                  </a:lnTo>
                  <a:lnTo>
                    <a:pt x="410" y="742"/>
                  </a:lnTo>
                  <a:lnTo>
                    <a:pt x="460" y="756"/>
                  </a:lnTo>
                  <a:lnTo>
                    <a:pt x="510" y="770"/>
                  </a:lnTo>
                  <a:lnTo>
                    <a:pt x="618" y="796"/>
                  </a:lnTo>
                  <a:lnTo>
                    <a:pt x="734" y="818"/>
                  </a:lnTo>
                  <a:lnTo>
                    <a:pt x="858" y="838"/>
                  </a:lnTo>
                  <a:lnTo>
                    <a:pt x="988" y="854"/>
                  </a:lnTo>
                  <a:lnTo>
                    <a:pt x="1124" y="866"/>
                  </a:lnTo>
                  <a:lnTo>
                    <a:pt x="1264" y="874"/>
                  </a:lnTo>
                  <a:lnTo>
                    <a:pt x="1410" y="880"/>
                  </a:lnTo>
                  <a:lnTo>
                    <a:pt x="1116" y="772"/>
                  </a:lnTo>
                  <a:lnTo>
                    <a:pt x="1376" y="680"/>
                  </a:lnTo>
                  <a:lnTo>
                    <a:pt x="1376" y="680"/>
                  </a:lnTo>
                  <a:lnTo>
                    <a:pt x="1288" y="676"/>
                  </a:lnTo>
                  <a:lnTo>
                    <a:pt x="1200" y="670"/>
                  </a:lnTo>
                  <a:lnTo>
                    <a:pt x="1112" y="662"/>
                  </a:lnTo>
                  <a:lnTo>
                    <a:pt x="1026" y="652"/>
                  </a:lnTo>
                  <a:lnTo>
                    <a:pt x="940" y="642"/>
                  </a:lnTo>
                  <a:lnTo>
                    <a:pt x="858" y="628"/>
                  </a:lnTo>
                  <a:lnTo>
                    <a:pt x="780" y="614"/>
                  </a:lnTo>
                  <a:lnTo>
                    <a:pt x="706" y="600"/>
                  </a:lnTo>
                  <a:lnTo>
                    <a:pt x="638" y="582"/>
                  </a:lnTo>
                  <a:lnTo>
                    <a:pt x="576" y="564"/>
                  </a:lnTo>
                  <a:lnTo>
                    <a:pt x="520" y="546"/>
                  </a:lnTo>
                  <a:lnTo>
                    <a:pt x="474" y="526"/>
                  </a:lnTo>
                  <a:lnTo>
                    <a:pt x="452" y="516"/>
                  </a:lnTo>
                  <a:lnTo>
                    <a:pt x="436" y="506"/>
                  </a:lnTo>
                  <a:lnTo>
                    <a:pt x="420" y="496"/>
                  </a:lnTo>
                  <a:lnTo>
                    <a:pt x="406" y="484"/>
                  </a:lnTo>
                  <a:lnTo>
                    <a:pt x="396" y="474"/>
                  </a:lnTo>
                  <a:lnTo>
                    <a:pt x="390" y="462"/>
                  </a:lnTo>
                  <a:lnTo>
                    <a:pt x="384" y="452"/>
                  </a:lnTo>
                  <a:lnTo>
                    <a:pt x="384" y="440"/>
                  </a:lnTo>
                  <a:lnTo>
                    <a:pt x="384" y="440"/>
                  </a:lnTo>
                  <a:lnTo>
                    <a:pt x="384" y="428"/>
                  </a:lnTo>
                  <a:lnTo>
                    <a:pt x="390" y="416"/>
                  </a:lnTo>
                  <a:lnTo>
                    <a:pt x="398" y="404"/>
                  </a:lnTo>
                  <a:lnTo>
                    <a:pt x="410" y="392"/>
                  </a:lnTo>
                  <a:lnTo>
                    <a:pt x="424" y="380"/>
                  </a:lnTo>
                  <a:lnTo>
                    <a:pt x="442" y="368"/>
                  </a:lnTo>
                  <a:lnTo>
                    <a:pt x="462" y="358"/>
                  </a:lnTo>
                  <a:lnTo>
                    <a:pt x="484" y="346"/>
                  </a:lnTo>
                  <a:lnTo>
                    <a:pt x="538" y="326"/>
                  </a:lnTo>
                  <a:lnTo>
                    <a:pt x="600" y="306"/>
                  </a:lnTo>
                  <a:lnTo>
                    <a:pt x="670" y="288"/>
                  </a:lnTo>
                  <a:lnTo>
                    <a:pt x="746" y="270"/>
                  </a:lnTo>
                  <a:lnTo>
                    <a:pt x="830" y="254"/>
                  </a:lnTo>
                  <a:lnTo>
                    <a:pt x="918" y="240"/>
                  </a:lnTo>
                  <a:lnTo>
                    <a:pt x="1010" y="228"/>
                  </a:lnTo>
                  <a:lnTo>
                    <a:pt x="1104" y="218"/>
                  </a:lnTo>
                  <a:lnTo>
                    <a:pt x="1202" y="208"/>
                  </a:lnTo>
                  <a:lnTo>
                    <a:pt x="1300" y="202"/>
                  </a:lnTo>
                  <a:lnTo>
                    <a:pt x="1400" y="200"/>
                  </a:lnTo>
                  <a:lnTo>
                    <a:pt x="1496" y="198"/>
                  </a:lnTo>
                  <a:lnTo>
                    <a:pt x="1496" y="198"/>
                  </a:lnTo>
                  <a:lnTo>
                    <a:pt x="1594" y="200"/>
                  </a:lnTo>
                  <a:lnTo>
                    <a:pt x="1694" y="202"/>
                  </a:lnTo>
                  <a:lnTo>
                    <a:pt x="1792" y="208"/>
                  </a:lnTo>
                  <a:lnTo>
                    <a:pt x="1890" y="218"/>
                  </a:lnTo>
                  <a:lnTo>
                    <a:pt x="1984" y="228"/>
                  </a:lnTo>
                  <a:lnTo>
                    <a:pt x="2076" y="240"/>
                  </a:lnTo>
                  <a:lnTo>
                    <a:pt x="2164" y="254"/>
                  </a:lnTo>
                  <a:lnTo>
                    <a:pt x="2248" y="270"/>
                  </a:lnTo>
                  <a:lnTo>
                    <a:pt x="2324" y="288"/>
                  </a:lnTo>
                  <a:lnTo>
                    <a:pt x="2394" y="306"/>
                  </a:lnTo>
                  <a:lnTo>
                    <a:pt x="2456" y="326"/>
                  </a:lnTo>
                  <a:lnTo>
                    <a:pt x="2510" y="346"/>
                  </a:lnTo>
                  <a:lnTo>
                    <a:pt x="2532" y="358"/>
                  </a:lnTo>
                  <a:lnTo>
                    <a:pt x="2552" y="368"/>
                  </a:lnTo>
                  <a:lnTo>
                    <a:pt x="2570" y="380"/>
                  </a:lnTo>
                  <a:lnTo>
                    <a:pt x="2584" y="392"/>
                  </a:lnTo>
                  <a:lnTo>
                    <a:pt x="2596" y="404"/>
                  </a:lnTo>
                  <a:lnTo>
                    <a:pt x="2604" y="416"/>
                  </a:lnTo>
                  <a:lnTo>
                    <a:pt x="2608" y="428"/>
                  </a:lnTo>
                  <a:lnTo>
                    <a:pt x="2610" y="440"/>
                  </a:lnTo>
                  <a:lnTo>
                    <a:pt x="2610" y="440"/>
                  </a:lnTo>
                  <a:lnTo>
                    <a:pt x="2610" y="450"/>
                  </a:lnTo>
                  <a:lnTo>
                    <a:pt x="2606" y="460"/>
                  </a:lnTo>
                  <a:lnTo>
                    <a:pt x="2600" y="470"/>
                  </a:lnTo>
                  <a:lnTo>
                    <a:pt x="2590" y="482"/>
                  </a:lnTo>
                  <a:lnTo>
                    <a:pt x="2580" y="492"/>
                  </a:lnTo>
                  <a:lnTo>
                    <a:pt x="2566" y="500"/>
                  </a:lnTo>
                  <a:lnTo>
                    <a:pt x="2534" y="520"/>
                  </a:lnTo>
                  <a:lnTo>
                    <a:pt x="2494" y="538"/>
                  </a:lnTo>
                  <a:lnTo>
                    <a:pt x="2446" y="556"/>
                  </a:lnTo>
                  <a:lnTo>
                    <a:pt x="2392" y="574"/>
                  </a:lnTo>
                  <a:lnTo>
                    <a:pt x="2332" y="590"/>
                  </a:lnTo>
                  <a:lnTo>
                    <a:pt x="2268" y="604"/>
                  </a:lnTo>
                  <a:lnTo>
                    <a:pt x="2198" y="618"/>
                  </a:lnTo>
                  <a:lnTo>
                    <a:pt x="2124" y="632"/>
                  </a:lnTo>
                  <a:lnTo>
                    <a:pt x="2048" y="642"/>
                  </a:lnTo>
                  <a:lnTo>
                    <a:pt x="1970" y="654"/>
                  </a:lnTo>
                  <a:lnTo>
                    <a:pt x="1888" y="662"/>
                  </a:lnTo>
                  <a:lnTo>
                    <a:pt x="1808" y="670"/>
                  </a:lnTo>
                  <a:lnTo>
                    <a:pt x="1724" y="674"/>
                  </a:lnTo>
                  <a:lnTo>
                    <a:pt x="1724" y="672"/>
                  </a:lnTo>
                  <a:lnTo>
                    <a:pt x="1726" y="604"/>
                  </a:lnTo>
                  <a:lnTo>
                    <a:pt x="1262" y="770"/>
                  </a:lnTo>
                  <a:lnTo>
                    <a:pt x="1722" y="936"/>
                  </a:lnTo>
                  <a:lnTo>
                    <a:pt x="1722" y="874"/>
                  </a:lnTo>
                  <a:lnTo>
                    <a:pt x="1722" y="874"/>
                  </a:lnTo>
                  <a:lnTo>
                    <a:pt x="1856" y="868"/>
                  </a:lnTo>
                  <a:lnTo>
                    <a:pt x="1984" y="856"/>
                  </a:lnTo>
                  <a:lnTo>
                    <a:pt x="2106" y="842"/>
                  </a:lnTo>
                  <a:lnTo>
                    <a:pt x="2224" y="824"/>
                  </a:lnTo>
                  <a:lnTo>
                    <a:pt x="2336" y="804"/>
                  </a:lnTo>
                  <a:lnTo>
                    <a:pt x="2440" y="782"/>
                  </a:lnTo>
                  <a:lnTo>
                    <a:pt x="2538" y="756"/>
                  </a:lnTo>
                  <a:lnTo>
                    <a:pt x="2628" y="728"/>
                  </a:lnTo>
                  <a:lnTo>
                    <a:pt x="2670" y="714"/>
                  </a:lnTo>
                  <a:lnTo>
                    <a:pt x="2710" y="698"/>
                  </a:lnTo>
                  <a:lnTo>
                    <a:pt x="2746" y="682"/>
                  </a:lnTo>
                  <a:lnTo>
                    <a:pt x="2782" y="666"/>
                  </a:lnTo>
                  <a:lnTo>
                    <a:pt x="2814" y="650"/>
                  </a:lnTo>
                  <a:lnTo>
                    <a:pt x="2844" y="632"/>
                  </a:lnTo>
                  <a:lnTo>
                    <a:pt x="2872" y="614"/>
                  </a:lnTo>
                  <a:lnTo>
                    <a:pt x="2896" y="596"/>
                  </a:lnTo>
                  <a:lnTo>
                    <a:pt x="2920" y="578"/>
                  </a:lnTo>
                  <a:lnTo>
                    <a:pt x="2938" y="560"/>
                  </a:lnTo>
                  <a:lnTo>
                    <a:pt x="2956" y="540"/>
                  </a:lnTo>
                  <a:lnTo>
                    <a:pt x="2970" y="520"/>
                  </a:lnTo>
                  <a:lnTo>
                    <a:pt x="2980" y="500"/>
                  </a:lnTo>
                  <a:lnTo>
                    <a:pt x="2988" y="480"/>
                  </a:lnTo>
                  <a:lnTo>
                    <a:pt x="2992" y="460"/>
                  </a:lnTo>
                  <a:lnTo>
                    <a:pt x="2994" y="440"/>
                  </a:lnTo>
                  <a:lnTo>
                    <a:pt x="2994" y="440"/>
                  </a:lnTo>
                  <a:lnTo>
                    <a:pt x="2992" y="418"/>
                  </a:lnTo>
                  <a:lnTo>
                    <a:pt x="2986" y="396"/>
                  </a:lnTo>
                  <a:lnTo>
                    <a:pt x="2978" y="374"/>
                  </a:lnTo>
                  <a:lnTo>
                    <a:pt x="2964" y="352"/>
                  </a:lnTo>
                  <a:lnTo>
                    <a:pt x="2948" y="330"/>
                  </a:lnTo>
                  <a:lnTo>
                    <a:pt x="2926" y="310"/>
                  </a:lnTo>
                  <a:lnTo>
                    <a:pt x="2904" y="288"/>
                  </a:lnTo>
                  <a:lnTo>
                    <a:pt x="2876" y="268"/>
                  </a:lnTo>
                  <a:lnTo>
                    <a:pt x="2846" y="250"/>
                  </a:lnTo>
                  <a:lnTo>
                    <a:pt x="2814" y="230"/>
                  </a:lnTo>
                  <a:lnTo>
                    <a:pt x="2778" y="212"/>
                  </a:lnTo>
                  <a:lnTo>
                    <a:pt x="2738" y="194"/>
                  </a:lnTo>
                  <a:lnTo>
                    <a:pt x="2696" y="176"/>
                  </a:lnTo>
                  <a:lnTo>
                    <a:pt x="2652" y="160"/>
                  </a:lnTo>
                  <a:lnTo>
                    <a:pt x="2604" y="144"/>
                  </a:lnTo>
                  <a:lnTo>
                    <a:pt x="2556" y="128"/>
                  </a:lnTo>
                  <a:lnTo>
                    <a:pt x="2504" y="114"/>
                  </a:lnTo>
                  <a:lnTo>
                    <a:pt x="2448" y="100"/>
                  </a:lnTo>
                  <a:lnTo>
                    <a:pt x="2392" y="88"/>
                  </a:lnTo>
                  <a:lnTo>
                    <a:pt x="2334" y="76"/>
                  </a:lnTo>
                  <a:lnTo>
                    <a:pt x="2210" y="54"/>
                  </a:lnTo>
                  <a:lnTo>
                    <a:pt x="2080" y="34"/>
                  </a:lnTo>
                  <a:lnTo>
                    <a:pt x="1942" y="20"/>
                  </a:lnTo>
                  <a:lnTo>
                    <a:pt x="1798" y="8"/>
                  </a:lnTo>
                  <a:lnTo>
                    <a:pt x="1650" y="2"/>
                  </a:lnTo>
                  <a:lnTo>
                    <a:pt x="1496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3200" dirty="0"/>
            </a:p>
          </p:txBody>
        </p:sp>
      </p:grpSp>
      <p:grpSp>
        <p:nvGrpSpPr>
          <p:cNvPr id="44" name="Group 67">
            <a:extLst>
              <a:ext uri="{FF2B5EF4-FFF2-40B4-BE49-F238E27FC236}">
                <a16:creationId xmlns:a16="http://schemas.microsoft.com/office/drawing/2014/main" id="{CBA2C2BF-8D16-CB4B-871A-AF0720F0CAE6}"/>
              </a:ext>
            </a:extLst>
          </p:cNvPr>
          <p:cNvGrpSpPr/>
          <p:nvPr userDrawn="1"/>
        </p:nvGrpSpPr>
        <p:grpSpPr>
          <a:xfrm>
            <a:off x="2350312" y="1050607"/>
            <a:ext cx="5369888" cy="1502095"/>
            <a:chOff x="1828800" y="447153"/>
            <a:chExt cx="3823494" cy="1381127"/>
          </a:xfrm>
        </p:grpSpPr>
        <p:grpSp>
          <p:nvGrpSpPr>
            <p:cNvPr id="45" name="Group 38">
              <a:extLst>
                <a:ext uri="{FF2B5EF4-FFF2-40B4-BE49-F238E27FC236}">
                  <a16:creationId xmlns:a16="http://schemas.microsoft.com/office/drawing/2014/main" id="{2829BD44-E7AA-E34C-B93C-1DA432C3AF91}"/>
                </a:ext>
              </a:extLst>
            </p:cNvPr>
            <p:cNvGrpSpPr/>
            <p:nvPr/>
          </p:nvGrpSpPr>
          <p:grpSpPr>
            <a:xfrm>
              <a:off x="1828800" y="447153"/>
              <a:ext cx="3823494" cy="1381127"/>
              <a:chOff x="1295400" y="380999"/>
              <a:chExt cx="5092700" cy="1676401"/>
            </a:xfrm>
          </p:grpSpPr>
          <p:sp>
            <p:nvSpPr>
              <p:cNvPr id="47" name="Freeform 5">
                <a:extLst>
                  <a:ext uri="{FF2B5EF4-FFF2-40B4-BE49-F238E27FC236}">
                    <a16:creationId xmlns:a16="http://schemas.microsoft.com/office/drawing/2014/main" id="{78DD40EA-B3BB-964E-A6E0-D111E8AF9AD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95400" y="1181100"/>
                <a:ext cx="5092700" cy="876300"/>
              </a:xfrm>
              <a:custGeom>
                <a:avLst/>
                <a:gdLst/>
                <a:ahLst/>
                <a:cxnLst>
                  <a:cxn ang="0">
                    <a:pos x="0" y="112"/>
                  </a:cxn>
                  <a:cxn ang="0">
                    <a:pos x="16" y="189"/>
                  </a:cxn>
                  <a:cxn ang="0">
                    <a:pos x="50" y="266"/>
                  </a:cxn>
                  <a:cxn ang="0">
                    <a:pos x="101" y="339"/>
                  </a:cxn>
                  <a:cxn ang="0">
                    <a:pos x="168" y="411"/>
                  </a:cxn>
                  <a:cxn ang="0">
                    <a:pos x="251" y="482"/>
                  </a:cxn>
                  <a:cxn ang="0">
                    <a:pos x="351" y="549"/>
                  </a:cxn>
                  <a:cxn ang="0">
                    <a:pos x="464" y="613"/>
                  </a:cxn>
                  <a:cxn ang="0">
                    <a:pos x="637" y="695"/>
                  </a:cxn>
                  <a:cxn ang="0">
                    <a:pos x="938" y="805"/>
                  </a:cxn>
                  <a:cxn ang="0">
                    <a:pos x="1287" y="900"/>
                  </a:cxn>
                  <a:cxn ang="0">
                    <a:pos x="1678" y="980"/>
                  </a:cxn>
                  <a:cxn ang="0">
                    <a:pos x="2104" y="1041"/>
                  </a:cxn>
                  <a:cxn ang="0">
                    <a:pos x="2560" y="1082"/>
                  </a:cxn>
                  <a:cxn ang="0">
                    <a:pos x="3042" y="1101"/>
                  </a:cxn>
                  <a:cxn ang="0">
                    <a:pos x="3372" y="1101"/>
                  </a:cxn>
                  <a:cxn ang="0">
                    <a:pos x="3854" y="1082"/>
                  </a:cxn>
                  <a:cxn ang="0">
                    <a:pos x="4310" y="1041"/>
                  </a:cxn>
                  <a:cxn ang="0">
                    <a:pos x="4736" y="980"/>
                  </a:cxn>
                  <a:cxn ang="0">
                    <a:pos x="5127" y="900"/>
                  </a:cxn>
                  <a:cxn ang="0">
                    <a:pos x="5476" y="805"/>
                  </a:cxn>
                  <a:cxn ang="0">
                    <a:pos x="5779" y="695"/>
                  </a:cxn>
                  <a:cxn ang="0">
                    <a:pos x="5952" y="613"/>
                  </a:cxn>
                  <a:cxn ang="0">
                    <a:pos x="6064" y="549"/>
                  </a:cxn>
                  <a:cxn ang="0">
                    <a:pos x="6163" y="482"/>
                  </a:cxn>
                  <a:cxn ang="0">
                    <a:pos x="6246" y="411"/>
                  </a:cxn>
                  <a:cxn ang="0">
                    <a:pos x="6315" y="339"/>
                  </a:cxn>
                  <a:cxn ang="0">
                    <a:pos x="6365" y="266"/>
                  </a:cxn>
                  <a:cxn ang="0">
                    <a:pos x="6398" y="189"/>
                  </a:cxn>
                  <a:cxn ang="0">
                    <a:pos x="6414" y="112"/>
                  </a:cxn>
                  <a:cxn ang="0">
                    <a:pos x="6416" y="0"/>
                  </a:cxn>
                  <a:cxn ang="0">
                    <a:pos x="6406" y="78"/>
                  </a:cxn>
                  <a:cxn ang="0">
                    <a:pos x="6379" y="155"/>
                  </a:cxn>
                  <a:cxn ang="0">
                    <a:pos x="6333" y="230"/>
                  </a:cxn>
                  <a:cxn ang="0">
                    <a:pos x="6272" y="302"/>
                  </a:cxn>
                  <a:cxn ang="0">
                    <a:pos x="6193" y="373"/>
                  </a:cxn>
                  <a:cxn ang="0">
                    <a:pos x="6099" y="442"/>
                  </a:cxn>
                  <a:cxn ang="0">
                    <a:pos x="5990" y="506"/>
                  </a:cxn>
                  <a:cxn ang="0">
                    <a:pos x="5867" y="568"/>
                  </a:cxn>
                  <a:cxn ang="0">
                    <a:pos x="5582" y="683"/>
                  </a:cxn>
                  <a:cxn ang="0">
                    <a:pos x="5247" y="784"/>
                  </a:cxn>
                  <a:cxn ang="0">
                    <a:pos x="4871" y="869"/>
                  </a:cxn>
                  <a:cxn ang="0">
                    <a:pos x="4456" y="936"/>
                  </a:cxn>
                  <a:cxn ang="0">
                    <a:pos x="4009" y="985"/>
                  </a:cxn>
                  <a:cxn ang="0">
                    <a:pos x="3535" y="1012"/>
                  </a:cxn>
                  <a:cxn ang="0">
                    <a:pos x="3207" y="1017"/>
                  </a:cxn>
                  <a:cxn ang="0">
                    <a:pos x="2719" y="1005"/>
                  </a:cxn>
                  <a:cxn ang="0">
                    <a:pos x="2253" y="972"/>
                  </a:cxn>
                  <a:cxn ang="0">
                    <a:pos x="1816" y="917"/>
                  </a:cxn>
                  <a:cxn ang="0">
                    <a:pos x="1414" y="844"/>
                  </a:cxn>
                  <a:cxn ang="0">
                    <a:pos x="1050" y="752"/>
                  </a:cxn>
                  <a:cxn ang="0">
                    <a:pos x="732" y="647"/>
                  </a:cxn>
                  <a:cxn ang="0">
                    <a:pos x="504" y="549"/>
                  </a:cxn>
                  <a:cxn ang="0">
                    <a:pos x="386" y="485"/>
                  </a:cxn>
                  <a:cxn ang="0">
                    <a:pos x="283" y="419"/>
                  </a:cxn>
                  <a:cxn ang="0">
                    <a:pos x="194" y="350"/>
                  </a:cxn>
                  <a:cxn ang="0">
                    <a:pos x="122" y="278"/>
                  </a:cxn>
                  <a:cxn ang="0">
                    <a:pos x="64" y="205"/>
                  </a:cxn>
                  <a:cxn ang="0">
                    <a:pos x="26" y="129"/>
                  </a:cxn>
                  <a:cxn ang="0">
                    <a:pos x="3" y="53"/>
                  </a:cxn>
                  <a:cxn ang="0">
                    <a:pos x="0" y="85"/>
                  </a:cxn>
                </a:cxnLst>
                <a:rect l="0" t="0" r="r" b="b"/>
                <a:pathLst>
                  <a:path w="6416" h="1103">
                    <a:moveTo>
                      <a:pt x="0" y="85"/>
                    </a:moveTo>
                    <a:lnTo>
                      <a:pt x="0" y="85"/>
                    </a:lnTo>
                    <a:lnTo>
                      <a:pt x="0" y="112"/>
                    </a:lnTo>
                    <a:lnTo>
                      <a:pt x="3" y="137"/>
                    </a:lnTo>
                    <a:lnTo>
                      <a:pt x="10" y="163"/>
                    </a:lnTo>
                    <a:lnTo>
                      <a:pt x="16" y="189"/>
                    </a:lnTo>
                    <a:lnTo>
                      <a:pt x="26" y="214"/>
                    </a:lnTo>
                    <a:lnTo>
                      <a:pt x="37" y="240"/>
                    </a:lnTo>
                    <a:lnTo>
                      <a:pt x="50" y="266"/>
                    </a:lnTo>
                    <a:lnTo>
                      <a:pt x="64" y="290"/>
                    </a:lnTo>
                    <a:lnTo>
                      <a:pt x="82" y="315"/>
                    </a:lnTo>
                    <a:lnTo>
                      <a:pt x="101" y="339"/>
                    </a:lnTo>
                    <a:lnTo>
                      <a:pt x="122" y="363"/>
                    </a:lnTo>
                    <a:lnTo>
                      <a:pt x="144" y="387"/>
                    </a:lnTo>
                    <a:lnTo>
                      <a:pt x="168" y="411"/>
                    </a:lnTo>
                    <a:lnTo>
                      <a:pt x="194" y="435"/>
                    </a:lnTo>
                    <a:lnTo>
                      <a:pt x="223" y="458"/>
                    </a:lnTo>
                    <a:lnTo>
                      <a:pt x="251" y="482"/>
                    </a:lnTo>
                    <a:lnTo>
                      <a:pt x="283" y="504"/>
                    </a:lnTo>
                    <a:lnTo>
                      <a:pt x="315" y="527"/>
                    </a:lnTo>
                    <a:lnTo>
                      <a:pt x="351" y="549"/>
                    </a:lnTo>
                    <a:lnTo>
                      <a:pt x="386" y="570"/>
                    </a:lnTo>
                    <a:lnTo>
                      <a:pt x="424" y="592"/>
                    </a:lnTo>
                    <a:lnTo>
                      <a:pt x="464" y="613"/>
                    </a:lnTo>
                    <a:lnTo>
                      <a:pt x="504" y="634"/>
                    </a:lnTo>
                    <a:lnTo>
                      <a:pt x="548" y="655"/>
                    </a:lnTo>
                    <a:lnTo>
                      <a:pt x="637" y="695"/>
                    </a:lnTo>
                    <a:lnTo>
                      <a:pt x="732" y="733"/>
                    </a:lnTo>
                    <a:lnTo>
                      <a:pt x="833" y="770"/>
                    </a:lnTo>
                    <a:lnTo>
                      <a:pt x="938" y="805"/>
                    </a:lnTo>
                    <a:lnTo>
                      <a:pt x="1050" y="839"/>
                    </a:lnTo>
                    <a:lnTo>
                      <a:pt x="1167" y="871"/>
                    </a:lnTo>
                    <a:lnTo>
                      <a:pt x="1287" y="900"/>
                    </a:lnTo>
                    <a:lnTo>
                      <a:pt x="1414" y="928"/>
                    </a:lnTo>
                    <a:lnTo>
                      <a:pt x="1544" y="956"/>
                    </a:lnTo>
                    <a:lnTo>
                      <a:pt x="1678" y="980"/>
                    </a:lnTo>
                    <a:lnTo>
                      <a:pt x="1816" y="1002"/>
                    </a:lnTo>
                    <a:lnTo>
                      <a:pt x="1958" y="1023"/>
                    </a:lnTo>
                    <a:lnTo>
                      <a:pt x="2104" y="1041"/>
                    </a:lnTo>
                    <a:lnTo>
                      <a:pt x="2253" y="1057"/>
                    </a:lnTo>
                    <a:lnTo>
                      <a:pt x="2405" y="1071"/>
                    </a:lnTo>
                    <a:lnTo>
                      <a:pt x="2560" y="1082"/>
                    </a:lnTo>
                    <a:lnTo>
                      <a:pt x="2719" y="1090"/>
                    </a:lnTo>
                    <a:lnTo>
                      <a:pt x="2879" y="1097"/>
                    </a:lnTo>
                    <a:lnTo>
                      <a:pt x="3042" y="1101"/>
                    </a:lnTo>
                    <a:lnTo>
                      <a:pt x="3207" y="1103"/>
                    </a:lnTo>
                    <a:lnTo>
                      <a:pt x="3207" y="1103"/>
                    </a:lnTo>
                    <a:lnTo>
                      <a:pt x="3372" y="1101"/>
                    </a:lnTo>
                    <a:lnTo>
                      <a:pt x="3535" y="1097"/>
                    </a:lnTo>
                    <a:lnTo>
                      <a:pt x="3696" y="1090"/>
                    </a:lnTo>
                    <a:lnTo>
                      <a:pt x="3854" y="1082"/>
                    </a:lnTo>
                    <a:lnTo>
                      <a:pt x="4009" y="1071"/>
                    </a:lnTo>
                    <a:lnTo>
                      <a:pt x="4162" y="1057"/>
                    </a:lnTo>
                    <a:lnTo>
                      <a:pt x="4310" y="1041"/>
                    </a:lnTo>
                    <a:lnTo>
                      <a:pt x="4456" y="1023"/>
                    </a:lnTo>
                    <a:lnTo>
                      <a:pt x="4599" y="1002"/>
                    </a:lnTo>
                    <a:lnTo>
                      <a:pt x="4736" y="980"/>
                    </a:lnTo>
                    <a:lnTo>
                      <a:pt x="4871" y="956"/>
                    </a:lnTo>
                    <a:lnTo>
                      <a:pt x="5001" y="928"/>
                    </a:lnTo>
                    <a:lnTo>
                      <a:pt x="5127" y="900"/>
                    </a:lnTo>
                    <a:lnTo>
                      <a:pt x="5247" y="871"/>
                    </a:lnTo>
                    <a:lnTo>
                      <a:pt x="5364" y="839"/>
                    </a:lnTo>
                    <a:lnTo>
                      <a:pt x="5476" y="805"/>
                    </a:lnTo>
                    <a:lnTo>
                      <a:pt x="5582" y="770"/>
                    </a:lnTo>
                    <a:lnTo>
                      <a:pt x="5683" y="733"/>
                    </a:lnTo>
                    <a:lnTo>
                      <a:pt x="5779" y="695"/>
                    </a:lnTo>
                    <a:lnTo>
                      <a:pt x="5867" y="655"/>
                    </a:lnTo>
                    <a:lnTo>
                      <a:pt x="5910" y="634"/>
                    </a:lnTo>
                    <a:lnTo>
                      <a:pt x="5952" y="613"/>
                    </a:lnTo>
                    <a:lnTo>
                      <a:pt x="5990" y="592"/>
                    </a:lnTo>
                    <a:lnTo>
                      <a:pt x="6029" y="570"/>
                    </a:lnTo>
                    <a:lnTo>
                      <a:pt x="6064" y="549"/>
                    </a:lnTo>
                    <a:lnTo>
                      <a:pt x="6099" y="527"/>
                    </a:lnTo>
                    <a:lnTo>
                      <a:pt x="6133" y="504"/>
                    </a:lnTo>
                    <a:lnTo>
                      <a:pt x="6163" y="482"/>
                    </a:lnTo>
                    <a:lnTo>
                      <a:pt x="6193" y="458"/>
                    </a:lnTo>
                    <a:lnTo>
                      <a:pt x="6221" y="435"/>
                    </a:lnTo>
                    <a:lnTo>
                      <a:pt x="6246" y="411"/>
                    </a:lnTo>
                    <a:lnTo>
                      <a:pt x="6272" y="387"/>
                    </a:lnTo>
                    <a:lnTo>
                      <a:pt x="6294" y="363"/>
                    </a:lnTo>
                    <a:lnTo>
                      <a:pt x="6315" y="339"/>
                    </a:lnTo>
                    <a:lnTo>
                      <a:pt x="6333" y="315"/>
                    </a:lnTo>
                    <a:lnTo>
                      <a:pt x="6350" y="290"/>
                    </a:lnTo>
                    <a:lnTo>
                      <a:pt x="6365" y="266"/>
                    </a:lnTo>
                    <a:lnTo>
                      <a:pt x="6379" y="240"/>
                    </a:lnTo>
                    <a:lnTo>
                      <a:pt x="6390" y="214"/>
                    </a:lnTo>
                    <a:lnTo>
                      <a:pt x="6398" y="189"/>
                    </a:lnTo>
                    <a:lnTo>
                      <a:pt x="6406" y="163"/>
                    </a:lnTo>
                    <a:lnTo>
                      <a:pt x="6411" y="137"/>
                    </a:lnTo>
                    <a:lnTo>
                      <a:pt x="6414" y="112"/>
                    </a:lnTo>
                    <a:lnTo>
                      <a:pt x="6416" y="85"/>
                    </a:lnTo>
                    <a:lnTo>
                      <a:pt x="6416" y="0"/>
                    </a:lnTo>
                    <a:lnTo>
                      <a:pt x="6416" y="0"/>
                    </a:lnTo>
                    <a:lnTo>
                      <a:pt x="6414" y="27"/>
                    </a:lnTo>
                    <a:lnTo>
                      <a:pt x="6411" y="53"/>
                    </a:lnTo>
                    <a:lnTo>
                      <a:pt x="6406" y="78"/>
                    </a:lnTo>
                    <a:lnTo>
                      <a:pt x="6398" y="104"/>
                    </a:lnTo>
                    <a:lnTo>
                      <a:pt x="6390" y="129"/>
                    </a:lnTo>
                    <a:lnTo>
                      <a:pt x="6379" y="155"/>
                    </a:lnTo>
                    <a:lnTo>
                      <a:pt x="6365" y="181"/>
                    </a:lnTo>
                    <a:lnTo>
                      <a:pt x="6350" y="205"/>
                    </a:lnTo>
                    <a:lnTo>
                      <a:pt x="6333" y="230"/>
                    </a:lnTo>
                    <a:lnTo>
                      <a:pt x="6315" y="254"/>
                    </a:lnTo>
                    <a:lnTo>
                      <a:pt x="6294" y="278"/>
                    </a:lnTo>
                    <a:lnTo>
                      <a:pt x="6272" y="302"/>
                    </a:lnTo>
                    <a:lnTo>
                      <a:pt x="6246" y="326"/>
                    </a:lnTo>
                    <a:lnTo>
                      <a:pt x="6221" y="350"/>
                    </a:lnTo>
                    <a:lnTo>
                      <a:pt x="6193" y="373"/>
                    </a:lnTo>
                    <a:lnTo>
                      <a:pt x="6163" y="395"/>
                    </a:lnTo>
                    <a:lnTo>
                      <a:pt x="6133" y="419"/>
                    </a:lnTo>
                    <a:lnTo>
                      <a:pt x="6099" y="442"/>
                    </a:lnTo>
                    <a:lnTo>
                      <a:pt x="6064" y="463"/>
                    </a:lnTo>
                    <a:lnTo>
                      <a:pt x="6029" y="485"/>
                    </a:lnTo>
                    <a:lnTo>
                      <a:pt x="5990" y="506"/>
                    </a:lnTo>
                    <a:lnTo>
                      <a:pt x="5952" y="528"/>
                    </a:lnTo>
                    <a:lnTo>
                      <a:pt x="5910" y="549"/>
                    </a:lnTo>
                    <a:lnTo>
                      <a:pt x="5867" y="568"/>
                    </a:lnTo>
                    <a:lnTo>
                      <a:pt x="5779" y="608"/>
                    </a:lnTo>
                    <a:lnTo>
                      <a:pt x="5683" y="647"/>
                    </a:lnTo>
                    <a:lnTo>
                      <a:pt x="5582" y="683"/>
                    </a:lnTo>
                    <a:lnTo>
                      <a:pt x="5476" y="719"/>
                    </a:lnTo>
                    <a:lnTo>
                      <a:pt x="5364" y="752"/>
                    </a:lnTo>
                    <a:lnTo>
                      <a:pt x="5247" y="784"/>
                    </a:lnTo>
                    <a:lnTo>
                      <a:pt x="5127" y="815"/>
                    </a:lnTo>
                    <a:lnTo>
                      <a:pt x="5001" y="844"/>
                    </a:lnTo>
                    <a:lnTo>
                      <a:pt x="4871" y="869"/>
                    </a:lnTo>
                    <a:lnTo>
                      <a:pt x="4736" y="895"/>
                    </a:lnTo>
                    <a:lnTo>
                      <a:pt x="4599" y="917"/>
                    </a:lnTo>
                    <a:lnTo>
                      <a:pt x="4456" y="936"/>
                    </a:lnTo>
                    <a:lnTo>
                      <a:pt x="4310" y="956"/>
                    </a:lnTo>
                    <a:lnTo>
                      <a:pt x="4162" y="972"/>
                    </a:lnTo>
                    <a:lnTo>
                      <a:pt x="4009" y="985"/>
                    </a:lnTo>
                    <a:lnTo>
                      <a:pt x="3854" y="996"/>
                    </a:lnTo>
                    <a:lnTo>
                      <a:pt x="3696" y="1005"/>
                    </a:lnTo>
                    <a:lnTo>
                      <a:pt x="3535" y="1012"/>
                    </a:lnTo>
                    <a:lnTo>
                      <a:pt x="3372" y="1015"/>
                    </a:lnTo>
                    <a:lnTo>
                      <a:pt x="3207" y="1017"/>
                    </a:lnTo>
                    <a:lnTo>
                      <a:pt x="3207" y="1017"/>
                    </a:lnTo>
                    <a:lnTo>
                      <a:pt x="3042" y="1015"/>
                    </a:lnTo>
                    <a:lnTo>
                      <a:pt x="2879" y="1012"/>
                    </a:lnTo>
                    <a:lnTo>
                      <a:pt x="2719" y="1005"/>
                    </a:lnTo>
                    <a:lnTo>
                      <a:pt x="2560" y="996"/>
                    </a:lnTo>
                    <a:lnTo>
                      <a:pt x="2405" y="985"/>
                    </a:lnTo>
                    <a:lnTo>
                      <a:pt x="2253" y="972"/>
                    </a:lnTo>
                    <a:lnTo>
                      <a:pt x="2104" y="956"/>
                    </a:lnTo>
                    <a:lnTo>
                      <a:pt x="1958" y="936"/>
                    </a:lnTo>
                    <a:lnTo>
                      <a:pt x="1816" y="917"/>
                    </a:lnTo>
                    <a:lnTo>
                      <a:pt x="1678" y="895"/>
                    </a:lnTo>
                    <a:lnTo>
                      <a:pt x="1544" y="869"/>
                    </a:lnTo>
                    <a:lnTo>
                      <a:pt x="1414" y="844"/>
                    </a:lnTo>
                    <a:lnTo>
                      <a:pt x="1287" y="815"/>
                    </a:lnTo>
                    <a:lnTo>
                      <a:pt x="1167" y="784"/>
                    </a:lnTo>
                    <a:lnTo>
                      <a:pt x="1050" y="752"/>
                    </a:lnTo>
                    <a:lnTo>
                      <a:pt x="938" y="719"/>
                    </a:lnTo>
                    <a:lnTo>
                      <a:pt x="833" y="683"/>
                    </a:lnTo>
                    <a:lnTo>
                      <a:pt x="732" y="647"/>
                    </a:lnTo>
                    <a:lnTo>
                      <a:pt x="637" y="608"/>
                    </a:lnTo>
                    <a:lnTo>
                      <a:pt x="548" y="568"/>
                    </a:lnTo>
                    <a:lnTo>
                      <a:pt x="504" y="549"/>
                    </a:lnTo>
                    <a:lnTo>
                      <a:pt x="464" y="528"/>
                    </a:lnTo>
                    <a:lnTo>
                      <a:pt x="424" y="506"/>
                    </a:lnTo>
                    <a:lnTo>
                      <a:pt x="386" y="485"/>
                    </a:lnTo>
                    <a:lnTo>
                      <a:pt x="351" y="463"/>
                    </a:lnTo>
                    <a:lnTo>
                      <a:pt x="315" y="442"/>
                    </a:lnTo>
                    <a:lnTo>
                      <a:pt x="283" y="419"/>
                    </a:lnTo>
                    <a:lnTo>
                      <a:pt x="251" y="395"/>
                    </a:lnTo>
                    <a:lnTo>
                      <a:pt x="223" y="373"/>
                    </a:lnTo>
                    <a:lnTo>
                      <a:pt x="194" y="350"/>
                    </a:lnTo>
                    <a:lnTo>
                      <a:pt x="168" y="326"/>
                    </a:lnTo>
                    <a:lnTo>
                      <a:pt x="144" y="302"/>
                    </a:lnTo>
                    <a:lnTo>
                      <a:pt x="122" y="278"/>
                    </a:lnTo>
                    <a:lnTo>
                      <a:pt x="101" y="254"/>
                    </a:lnTo>
                    <a:lnTo>
                      <a:pt x="82" y="230"/>
                    </a:lnTo>
                    <a:lnTo>
                      <a:pt x="64" y="205"/>
                    </a:lnTo>
                    <a:lnTo>
                      <a:pt x="50" y="181"/>
                    </a:lnTo>
                    <a:lnTo>
                      <a:pt x="37" y="155"/>
                    </a:lnTo>
                    <a:lnTo>
                      <a:pt x="26" y="129"/>
                    </a:lnTo>
                    <a:lnTo>
                      <a:pt x="16" y="104"/>
                    </a:lnTo>
                    <a:lnTo>
                      <a:pt x="10" y="78"/>
                    </a:lnTo>
                    <a:lnTo>
                      <a:pt x="3" y="53"/>
                    </a:lnTo>
                    <a:lnTo>
                      <a:pt x="0" y="27"/>
                    </a:lnTo>
                    <a:lnTo>
                      <a:pt x="0" y="0"/>
                    </a:lnTo>
                    <a:lnTo>
                      <a:pt x="0" y="8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6">
                      <a:lumMod val="75000"/>
                    </a:schemeClr>
                  </a:gs>
                  <a:gs pos="50000">
                    <a:schemeClr val="accent6">
                      <a:lumMod val="60000"/>
                      <a:lumOff val="40000"/>
                    </a:schemeClr>
                  </a:gs>
                  <a:gs pos="100000">
                    <a:schemeClr val="accent6">
                      <a:lumMod val="75000"/>
                    </a:schemeClr>
                  </a:gs>
                </a:gsLst>
                <a:lin ang="0" scaled="1"/>
              </a:gradFill>
              <a:ln w="3175">
                <a:noFill/>
                <a:round/>
                <a:headEnd/>
                <a:tailEnd/>
              </a:ln>
              <a:effectLst/>
            </p:spPr>
            <p:txBody>
              <a:bodyPr lIns="18288" tIns="9144" rIns="18288" bIns="9144" anchor="ctr"/>
              <a:lstStyle/>
              <a:p>
                <a:pPr algn="ctr">
                  <a:lnSpc>
                    <a:spcPct val="85000"/>
                  </a:lnSpc>
                  <a:spcBef>
                    <a:spcPct val="20000"/>
                  </a:spcBef>
                  <a:defRPr/>
                </a:pPr>
                <a:endParaRPr lang="en-US" sz="28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Narrow" pitchFamily="112" charset="0"/>
                </a:endParaRPr>
              </a:p>
            </p:txBody>
          </p:sp>
          <p:sp>
            <p:nvSpPr>
              <p:cNvPr id="48" name="Freeform 6">
                <a:extLst>
                  <a:ext uri="{FF2B5EF4-FFF2-40B4-BE49-F238E27FC236}">
                    <a16:creationId xmlns:a16="http://schemas.microsoft.com/office/drawing/2014/main" id="{999F0630-664B-E443-ADE6-4D270802A39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95400" y="380999"/>
                <a:ext cx="5092700" cy="1614488"/>
              </a:xfrm>
              <a:custGeom>
                <a:avLst/>
                <a:gdLst/>
                <a:ahLst/>
                <a:cxnLst>
                  <a:cxn ang="0">
                    <a:pos x="6414" y="1044"/>
                  </a:cxn>
                  <a:cxn ang="0">
                    <a:pos x="6398" y="1121"/>
                  </a:cxn>
                  <a:cxn ang="0">
                    <a:pos x="6365" y="1198"/>
                  </a:cxn>
                  <a:cxn ang="0">
                    <a:pos x="6315" y="1271"/>
                  </a:cxn>
                  <a:cxn ang="0">
                    <a:pos x="6246" y="1343"/>
                  </a:cxn>
                  <a:cxn ang="0">
                    <a:pos x="6163" y="1412"/>
                  </a:cxn>
                  <a:cxn ang="0">
                    <a:pos x="6064" y="1480"/>
                  </a:cxn>
                  <a:cxn ang="0">
                    <a:pos x="5952" y="1544"/>
                  </a:cxn>
                  <a:cxn ang="0">
                    <a:pos x="5779" y="1625"/>
                  </a:cxn>
                  <a:cxn ang="0">
                    <a:pos x="5476" y="1736"/>
                  </a:cxn>
                  <a:cxn ang="0">
                    <a:pos x="5127" y="1832"/>
                  </a:cxn>
                  <a:cxn ang="0">
                    <a:pos x="4736" y="1912"/>
                  </a:cxn>
                  <a:cxn ang="0">
                    <a:pos x="4310" y="1973"/>
                  </a:cxn>
                  <a:cxn ang="0">
                    <a:pos x="3854" y="2013"/>
                  </a:cxn>
                  <a:cxn ang="0">
                    <a:pos x="3372" y="2032"/>
                  </a:cxn>
                  <a:cxn ang="0">
                    <a:pos x="3042" y="2032"/>
                  </a:cxn>
                  <a:cxn ang="0">
                    <a:pos x="2560" y="2013"/>
                  </a:cxn>
                  <a:cxn ang="0">
                    <a:pos x="2104" y="1973"/>
                  </a:cxn>
                  <a:cxn ang="0">
                    <a:pos x="1678" y="1912"/>
                  </a:cxn>
                  <a:cxn ang="0">
                    <a:pos x="1287" y="1832"/>
                  </a:cxn>
                  <a:cxn ang="0">
                    <a:pos x="938" y="1736"/>
                  </a:cxn>
                  <a:cxn ang="0">
                    <a:pos x="637" y="1625"/>
                  </a:cxn>
                  <a:cxn ang="0">
                    <a:pos x="464" y="1544"/>
                  </a:cxn>
                  <a:cxn ang="0">
                    <a:pos x="351" y="1480"/>
                  </a:cxn>
                  <a:cxn ang="0">
                    <a:pos x="251" y="1412"/>
                  </a:cxn>
                  <a:cxn ang="0">
                    <a:pos x="168" y="1343"/>
                  </a:cxn>
                  <a:cxn ang="0">
                    <a:pos x="101" y="1271"/>
                  </a:cxn>
                  <a:cxn ang="0">
                    <a:pos x="50" y="1198"/>
                  </a:cxn>
                  <a:cxn ang="0">
                    <a:pos x="16" y="1121"/>
                  </a:cxn>
                  <a:cxn ang="0">
                    <a:pos x="0" y="1044"/>
                  </a:cxn>
                  <a:cxn ang="0">
                    <a:pos x="0" y="991"/>
                  </a:cxn>
                  <a:cxn ang="0">
                    <a:pos x="16" y="913"/>
                  </a:cxn>
                  <a:cxn ang="0">
                    <a:pos x="50" y="837"/>
                  </a:cxn>
                  <a:cxn ang="0">
                    <a:pos x="101" y="762"/>
                  </a:cxn>
                  <a:cxn ang="0">
                    <a:pos x="168" y="690"/>
                  </a:cxn>
                  <a:cxn ang="0">
                    <a:pos x="251" y="621"/>
                  </a:cxn>
                  <a:cxn ang="0">
                    <a:pos x="351" y="554"/>
                  </a:cxn>
                  <a:cxn ang="0">
                    <a:pos x="464" y="490"/>
                  </a:cxn>
                  <a:cxn ang="0">
                    <a:pos x="637" y="408"/>
                  </a:cxn>
                  <a:cxn ang="0">
                    <a:pos x="938" y="298"/>
                  </a:cxn>
                  <a:cxn ang="0">
                    <a:pos x="1287" y="202"/>
                  </a:cxn>
                  <a:cxn ang="0">
                    <a:pos x="1678" y="123"/>
                  </a:cxn>
                  <a:cxn ang="0">
                    <a:pos x="2104" y="62"/>
                  </a:cxn>
                  <a:cxn ang="0">
                    <a:pos x="2560" y="21"/>
                  </a:cxn>
                  <a:cxn ang="0">
                    <a:pos x="3042" y="2"/>
                  </a:cxn>
                  <a:cxn ang="0">
                    <a:pos x="3372" y="2"/>
                  </a:cxn>
                  <a:cxn ang="0">
                    <a:pos x="3854" y="21"/>
                  </a:cxn>
                  <a:cxn ang="0">
                    <a:pos x="4310" y="62"/>
                  </a:cxn>
                  <a:cxn ang="0">
                    <a:pos x="4736" y="123"/>
                  </a:cxn>
                  <a:cxn ang="0">
                    <a:pos x="5127" y="202"/>
                  </a:cxn>
                  <a:cxn ang="0">
                    <a:pos x="5476" y="298"/>
                  </a:cxn>
                  <a:cxn ang="0">
                    <a:pos x="5779" y="408"/>
                  </a:cxn>
                  <a:cxn ang="0">
                    <a:pos x="5952" y="490"/>
                  </a:cxn>
                  <a:cxn ang="0">
                    <a:pos x="6064" y="554"/>
                  </a:cxn>
                  <a:cxn ang="0">
                    <a:pos x="6163" y="621"/>
                  </a:cxn>
                  <a:cxn ang="0">
                    <a:pos x="6246" y="690"/>
                  </a:cxn>
                  <a:cxn ang="0">
                    <a:pos x="6315" y="762"/>
                  </a:cxn>
                  <a:cxn ang="0">
                    <a:pos x="6365" y="837"/>
                  </a:cxn>
                  <a:cxn ang="0">
                    <a:pos x="6398" y="913"/>
                  </a:cxn>
                  <a:cxn ang="0">
                    <a:pos x="6414" y="991"/>
                  </a:cxn>
                </a:cxnLst>
                <a:rect l="0" t="0" r="r" b="b"/>
                <a:pathLst>
                  <a:path w="6416" h="2034">
                    <a:moveTo>
                      <a:pt x="6416" y="1017"/>
                    </a:moveTo>
                    <a:lnTo>
                      <a:pt x="6416" y="1017"/>
                    </a:lnTo>
                    <a:lnTo>
                      <a:pt x="6414" y="1044"/>
                    </a:lnTo>
                    <a:lnTo>
                      <a:pt x="6411" y="1070"/>
                    </a:lnTo>
                    <a:lnTo>
                      <a:pt x="6406" y="1095"/>
                    </a:lnTo>
                    <a:lnTo>
                      <a:pt x="6398" y="1121"/>
                    </a:lnTo>
                    <a:lnTo>
                      <a:pt x="6390" y="1146"/>
                    </a:lnTo>
                    <a:lnTo>
                      <a:pt x="6379" y="1172"/>
                    </a:lnTo>
                    <a:lnTo>
                      <a:pt x="6365" y="1198"/>
                    </a:lnTo>
                    <a:lnTo>
                      <a:pt x="6350" y="1222"/>
                    </a:lnTo>
                    <a:lnTo>
                      <a:pt x="6333" y="1247"/>
                    </a:lnTo>
                    <a:lnTo>
                      <a:pt x="6315" y="1271"/>
                    </a:lnTo>
                    <a:lnTo>
                      <a:pt x="6294" y="1295"/>
                    </a:lnTo>
                    <a:lnTo>
                      <a:pt x="6272" y="1319"/>
                    </a:lnTo>
                    <a:lnTo>
                      <a:pt x="6246" y="1343"/>
                    </a:lnTo>
                    <a:lnTo>
                      <a:pt x="6221" y="1367"/>
                    </a:lnTo>
                    <a:lnTo>
                      <a:pt x="6193" y="1390"/>
                    </a:lnTo>
                    <a:lnTo>
                      <a:pt x="6163" y="1412"/>
                    </a:lnTo>
                    <a:lnTo>
                      <a:pt x="6133" y="1436"/>
                    </a:lnTo>
                    <a:lnTo>
                      <a:pt x="6099" y="1459"/>
                    </a:lnTo>
                    <a:lnTo>
                      <a:pt x="6064" y="1480"/>
                    </a:lnTo>
                    <a:lnTo>
                      <a:pt x="6029" y="1502"/>
                    </a:lnTo>
                    <a:lnTo>
                      <a:pt x="5990" y="1523"/>
                    </a:lnTo>
                    <a:lnTo>
                      <a:pt x="5952" y="1544"/>
                    </a:lnTo>
                    <a:lnTo>
                      <a:pt x="5910" y="1564"/>
                    </a:lnTo>
                    <a:lnTo>
                      <a:pt x="5867" y="1585"/>
                    </a:lnTo>
                    <a:lnTo>
                      <a:pt x="5779" y="1625"/>
                    </a:lnTo>
                    <a:lnTo>
                      <a:pt x="5683" y="1664"/>
                    </a:lnTo>
                    <a:lnTo>
                      <a:pt x="5582" y="1700"/>
                    </a:lnTo>
                    <a:lnTo>
                      <a:pt x="5476" y="1736"/>
                    </a:lnTo>
                    <a:lnTo>
                      <a:pt x="5364" y="1769"/>
                    </a:lnTo>
                    <a:lnTo>
                      <a:pt x="5247" y="1801"/>
                    </a:lnTo>
                    <a:lnTo>
                      <a:pt x="5127" y="1832"/>
                    </a:lnTo>
                    <a:lnTo>
                      <a:pt x="5001" y="1861"/>
                    </a:lnTo>
                    <a:lnTo>
                      <a:pt x="4871" y="1886"/>
                    </a:lnTo>
                    <a:lnTo>
                      <a:pt x="4736" y="1912"/>
                    </a:lnTo>
                    <a:lnTo>
                      <a:pt x="4599" y="1934"/>
                    </a:lnTo>
                    <a:lnTo>
                      <a:pt x="4456" y="1953"/>
                    </a:lnTo>
                    <a:lnTo>
                      <a:pt x="4310" y="1973"/>
                    </a:lnTo>
                    <a:lnTo>
                      <a:pt x="4162" y="1989"/>
                    </a:lnTo>
                    <a:lnTo>
                      <a:pt x="4009" y="2002"/>
                    </a:lnTo>
                    <a:lnTo>
                      <a:pt x="3854" y="2013"/>
                    </a:lnTo>
                    <a:lnTo>
                      <a:pt x="3696" y="2022"/>
                    </a:lnTo>
                    <a:lnTo>
                      <a:pt x="3535" y="2029"/>
                    </a:lnTo>
                    <a:lnTo>
                      <a:pt x="3372" y="2032"/>
                    </a:lnTo>
                    <a:lnTo>
                      <a:pt x="3207" y="2034"/>
                    </a:lnTo>
                    <a:lnTo>
                      <a:pt x="3207" y="2034"/>
                    </a:lnTo>
                    <a:lnTo>
                      <a:pt x="3042" y="2032"/>
                    </a:lnTo>
                    <a:lnTo>
                      <a:pt x="2879" y="2029"/>
                    </a:lnTo>
                    <a:lnTo>
                      <a:pt x="2719" y="2022"/>
                    </a:lnTo>
                    <a:lnTo>
                      <a:pt x="2560" y="2013"/>
                    </a:lnTo>
                    <a:lnTo>
                      <a:pt x="2405" y="2002"/>
                    </a:lnTo>
                    <a:lnTo>
                      <a:pt x="2253" y="1989"/>
                    </a:lnTo>
                    <a:lnTo>
                      <a:pt x="2104" y="1973"/>
                    </a:lnTo>
                    <a:lnTo>
                      <a:pt x="1958" y="1953"/>
                    </a:lnTo>
                    <a:lnTo>
                      <a:pt x="1816" y="1934"/>
                    </a:lnTo>
                    <a:lnTo>
                      <a:pt x="1678" y="1912"/>
                    </a:lnTo>
                    <a:lnTo>
                      <a:pt x="1544" y="1886"/>
                    </a:lnTo>
                    <a:lnTo>
                      <a:pt x="1414" y="1861"/>
                    </a:lnTo>
                    <a:lnTo>
                      <a:pt x="1287" y="1832"/>
                    </a:lnTo>
                    <a:lnTo>
                      <a:pt x="1167" y="1801"/>
                    </a:lnTo>
                    <a:lnTo>
                      <a:pt x="1050" y="1769"/>
                    </a:lnTo>
                    <a:lnTo>
                      <a:pt x="938" y="1736"/>
                    </a:lnTo>
                    <a:lnTo>
                      <a:pt x="833" y="1700"/>
                    </a:lnTo>
                    <a:lnTo>
                      <a:pt x="732" y="1664"/>
                    </a:lnTo>
                    <a:lnTo>
                      <a:pt x="637" y="1625"/>
                    </a:lnTo>
                    <a:lnTo>
                      <a:pt x="548" y="1585"/>
                    </a:lnTo>
                    <a:lnTo>
                      <a:pt x="504" y="1564"/>
                    </a:lnTo>
                    <a:lnTo>
                      <a:pt x="464" y="1544"/>
                    </a:lnTo>
                    <a:lnTo>
                      <a:pt x="424" y="1523"/>
                    </a:lnTo>
                    <a:lnTo>
                      <a:pt x="386" y="1502"/>
                    </a:lnTo>
                    <a:lnTo>
                      <a:pt x="351" y="1480"/>
                    </a:lnTo>
                    <a:lnTo>
                      <a:pt x="315" y="1459"/>
                    </a:lnTo>
                    <a:lnTo>
                      <a:pt x="283" y="1436"/>
                    </a:lnTo>
                    <a:lnTo>
                      <a:pt x="251" y="1412"/>
                    </a:lnTo>
                    <a:lnTo>
                      <a:pt x="223" y="1390"/>
                    </a:lnTo>
                    <a:lnTo>
                      <a:pt x="194" y="1367"/>
                    </a:lnTo>
                    <a:lnTo>
                      <a:pt x="168" y="1343"/>
                    </a:lnTo>
                    <a:lnTo>
                      <a:pt x="144" y="1319"/>
                    </a:lnTo>
                    <a:lnTo>
                      <a:pt x="122" y="1295"/>
                    </a:lnTo>
                    <a:lnTo>
                      <a:pt x="101" y="1271"/>
                    </a:lnTo>
                    <a:lnTo>
                      <a:pt x="82" y="1247"/>
                    </a:lnTo>
                    <a:lnTo>
                      <a:pt x="64" y="1222"/>
                    </a:lnTo>
                    <a:lnTo>
                      <a:pt x="50" y="1198"/>
                    </a:lnTo>
                    <a:lnTo>
                      <a:pt x="37" y="1172"/>
                    </a:lnTo>
                    <a:lnTo>
                      <a:pt x="26" y="1146"/>
                    </a:lnTo>
                    <a:lnTo>
                      <a:pt x="16" y="1121"/>
                    </a:lnTo>
                    <a:lnTo>
                      <a:pt x="10" y="1095"/>
                    </a:lnTo>
                    <a:lnTo>
                      <a:pt x="3" y="1070"/>
                    </a:lnTo>
                    <a:lnTo>
                      <a:pt x="0" y="1044"/>
                    </a:lnTo>
                    <a:lnTo>
                      <a:pt x="0" y="1017"/>
                    </a:lnTo>
                    <a:lnTo>
                      <a:pt x="0" y="1017"/>
                    </a:lnTo>
                    <a:lnTo>
                      <a:pt x="0" y="991"/>
                    </a:lnTo>
                    <a:lnTo>
                      <a:pt x="3" y="964"/>
                    </a:lnTo>
                    <a:lnTo>
                      <a:pt x="10" y="938"/>
                    </a:lnTo>
                    <a:lnTo>
                      <a:pt x="16" y="913"/>
                    </a:lnTo>
                    <a:lnTo>
                      <a:pt x="26" y="887"/>
                    </a:lnTo>
                    <a:lnTo>
                      <a:pt x="37" y="861"/>
                    </a:lnTo>
                    <a:lnTo>
                      <a:pt x="50" y="837"/>
                    </a:lnTo>
                    <a:lnTo>
                      <a:pt x="64" y="812"/>
                    </a:lnTo>
                    <a:lnTo>
                      <a:pt x="82" y="788"/>
                    </a:lnTo>
                    <a:lnTo>
                      <a:pt x="101" y="762"/>
                    </a:lnTo>
                    <a:lnTo>
                      <a:pt x="122" y="738"/>
                    </a:lnTo>
                    <a:lnTo>
                      <a:pt x="144" y="714"/>
                    </a:lnTo>
                    <a:lnTo>
                      <a:pt x="168" y="690"/>
                    </a:lnTo>
                    <a:lnTo>
                      <a:pt x="194" y="668"/>
                    </a:lnTo>
                    <a:lnTo>
                      <a:pt x="223" y="644"/>
                    </a:lnTo>
                    <a:lnTo>
                      <a:pt x="251" y="621"/>
                    </a:lnTo>
                    <a:lnTo>
                      <a:pt x="283" y="599"/>
                    </a:lnTo>
                    <a:lnTo>
                      <a:pt x="315" y="576"/>
                    </a:lnTo>
                    <a:lnTo>
                      <a:pt x="351" y="554"/>
                    </a:lnTo>
                    <a:lnTo>
                      <a:pt x="386" y="532"/>
                    </a:lnTo>
                    <a:lnTo>
                      <a:pt x="424" y="511"/>
                    </a:lnTo>
                    <a:lnTo>
                      <a:pt x="464" y="490"/>
                    </a:lnTo>
                    <a:lnTo>
                      <a:pt x="504" y="469"/>
                    </a:lnTo>
                    <a:lnTo>
                      <a:pt x="548" y="448"/>
                    </a:lnTo>
                    <a:lnTo>
                      <a:pt x="637" y="408"/>
                    </a:lnTo>
                    <a:lnTo>
                      <a:pt x="732" y="370"/>
                    </a:lnTo>
                    <a:lnTo>
                      <a:pt x="833" y="333"/>
                    </a:lnTo>
                    <a:lnTo>
                      <a:pt x="938" y="298"/>
                    </a:lnTo>
                    <a:lnTo>
                      <a:pt x="1050" y="264"/>
                    </a:lnTo>
                    <a:lnTo>
                      <a:pt x="1167" y="232"/>
                    </a:lnTo>
                    <a:lnTo>
                      <a:pt x="1287" y="202"/>
                    </a:lnTo>
                    <a:lnTo>
                      <a:pt x="1414" y="173"/>
                    </a:lnTo>
                    <a:lnTo>
                      <a:pt x="1544" y="147"/>
                    </a:lnTo>
                    <a:lnTo>
                      <a:pt x="1678" y="123"/>
                    </a:lnTo>
                    <a:lnTo>
                      <a:pt x="1816" y="101"/>
                    </a:lnTo>
                    <a:lnTo>
                      <a:pt x="1958" y="80"/>
                    </a:lnTo>
                    <a:lnTo>
                      <a:pt x="2104" y="62"/>
                    </a:lnTo>
                    <a:lnTo>
                      <a:pt x="2253" y="46"/>
                    </a:lnTo>
                    <a:lnTo>
                      <a:pt x="2405" y="32"/>
                    </a:lnTo>
                    <a:lnTo>
                      <a:pt x="2560" y="21"/>
                    </a:lnTo>
                    <a:lnTo>
                      <a:pt x="2719" y="11"/>
                    </a:lnTo>
                    <a:lnTo>
                      <a:pt x="2879" y="5"/>
                    </a:lnTo>
                    <a:lnTo>
                      <a:pt x="3042" y="2"/>
                    </a:lnTo>
                    <a:lnTo>
                      <a:pt x="3207" y="0"/>
                    </a:lnTo>
                    <a:lnTo>
                      <a:pt x="3207" y="0"/>
                    </a:lnTo>
                    <a:lnTo>
                      <a:pt x="3372" y="2"/>
                    </a:lnTo>
                    <a:lnTo>
                      <a:pt x="3535" y="5"/>
                    </a:lnTo>
                    <a:lnTo>
                      <a:pt x="3696" y="11"/>
                    </a:lnTo>
                    <a:lnTo>
                      <a:pt x="3854" y="21"/>
                    </a:lnTo>
                    <a:lnTo>
                      <a:pt x="4009" y="32"/>
                    </a:lnTo>
                    <a:lnTo>
                      <a:pt x="4162" y="46"/>
                    </a:lnTo>
                    <a:lnTo>
                      <a:pt x="4310" y="62"/>
                    </a:lnTo>
                    <a:lnTo>
                      <a:pt x="4456" y="80"/>
                    </a:lnTo>
                    <a:lnTo>
                      <a:pt x="4599" y="101"/>
                    </a:lnTo>
                    <a:lnTo>
                      <a:pt x="4736" y="123"/>
                    </a:lnTo>
                    <a:lnTo>
                      <a:pt x="4871" y="147"/>
                    </a:lnTo>
                    <a:lnTo>
                      <a:pt x="5001" y="173"/>
                    </a:lnTo>
                    <a:lnTo>
                      <a:pt x="5127" y="202"/>
                    </a:lnTo>
                    <a:lnTo>
                      <a:pt x="5247" y="232"/>
                    </a:lnTo>
                    <a:lnTo>
                      <a:pt x="5364" y="264"/>
                    </a:lnTo>
                    <a:lnTo>
                      <a:pt x="5476" y="298"/>
                    </a:lnTo>
                    <a:lnTo>
                      <a:pt x="5582" y="333"/>
                    </a:lnTo>
                    <a:lnTo>
                      <a:pt x="5683" y="370"/>
                    </a:lnTo>
                    <a:lnTo>
                      <a:pt x="5779" y="408"/>
                    </a:lnTo>
                    <a:lnTo>
                      <a:pt x="5867" y="448"/>
                    </a:lnTo>
                    <a:lnTo>
                      <a:pt x="5910" y="469"/>
                    </a:lnTo>
                    <a:lnTo>
                      <a:pt x="5952" y="490"/>
                    </a:lnTo>
                    <a:lnTo>
                      <a:pt x="5990" y="511"/>
                    </a:lnTo>
                    <a:lnTo>
                      <a:pt x="6029" y="532"/>
                    </a:lnTo>
                    <a:lnTo>
                      <a:pt x="6064" y="554"/>
                    </a:lnTo>
                    <a:lnTo>
                      <a:pt x="6099" y="576"/>
                    </a:lnTo>
                    <a:lnTo>
                      <a:pt x="6133" y="599"/>
                    </a:lnTo>
                    <a:lnTo>
                      <a:pt x="6163" y="621"/>
                    </a:lnTo>
                    <a:lnTo>
                      <a:pt x="6193" y="644"/>
                    </a:lnTo>
                    <a:lnTo>
                      <a:pt x="6221" y="668"/>
                    </a:lnTo>
                    <a:lnTo>
                      <a:pt x="6246" y="690"/>
                    </a:lnTo>
                    <a:lnTo>
                      <a:pt x="6272" y="714"/>
                    </a:lnTo>
                    <a:lnTo>
                      <a:pt x="6294" y="738"/>
                    </a:lnTo>
                    <a:lnTo>
                      <a:pt x="6315" y="762"/>
                    </a:lnTo>
                    <a:lnTo>
                      <a:pt x="6333" y="788"/>
                    </a:lnTo>
                    <a:lnTo>
                      <a:pt x="6350" y="812"/>
                    </a:lnTo>
                    <a:lnTo>
                      <a:pt x="6365" y="837"/>
                    </a:lnTo>
                    <a:lnTo>
                      <a:pt x="6379" y="861"/>
                    </a:lnTo>
                    <a:lnTo>
                      <a:pt x="6390" y="887"/>
                    </a:lnTo>
                    <a:lnTo>
                      <a:pt x="6398" y="913"/>
                    </a:lnTo>
                    <a:lnTo>
                      <a:pt x="6406" y="938"/>
                    </a:lnTo>
                    <a:lnTo>
                      <a:pt x="6411" y="964"/>
                    </a:lnTo>
                    <a:lnTo>
                      <a:pt x="6414" y="991"/>
                    </a:lnTo>
                    <a:lnTo>
                      <a:pt x="6416" y="1017"/>
                    </a:lnTo>
                    <a:lnTo>
                      <a:pt x="6416" y="1017"/>
                    </a:lnTo>
                    <a:close/>
                  </a:path>
                </a:pathLst>
              </a:custGeom>
              <a:gradFill flip="none" rotWithShape="1">
                <a:gsLst>
                  <a:gs pos="26000">
                    <a:schemeClr val="accent6">
                      <a:lumMod val="20000"/>
                      <a:lumOff val="80000"/>
                    </a:schemeClr>
                  </a:gs>
                  <a:gs pos="100000">
                    <a:schemeClr val="accent6"/>
                  </a:gs>
                </a:gsLst>
                <a:lin ang="1440000" scaled="0"/>
                <a:tileRect/>
              </a:gradFill>
              <a:ln w="3175">
                <a:noFill/>
                <a:round/>
                <a:headEnd/>
                <a:tailEnd/>
              </a:ln>
              <a:effectLst/>
            </p:spPr>
            <p:txBody>
              <a:bodyPr lIns="18288" tIns="9144" rIns="18288" bIns="9144" anchor="ctr"/>
              <a:lstStyle/>
              <a:p>
                <a:pPr algn="ctr">
                  <a:lnSpc>
                    <a:spcPct val="85000"/>
                  </a:lnSpc>
                  <a:spcBef>
                    <a:spcPct val="20000"/>
                  </a:spcBef>
                  <a:defRPr/>
                </a:pPr>
                <a:endParaRPr lang="en-US" sz="28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Narrow" pitchFamily="112" charset="0"/>
                </a:endParaRPr>
              </a:p>
            </p:txBody>
          </p:sp>
        </p:grpSp>
        <p:sp>
          <p:nvSpPr>
            <p:cNvPr id="46" name="Freeform 15">
              <a:extLst>
                <a:ext uri="{FF2B5EF4-FFF2-40B4-BE49-F238E27FC236}">
                  <a16:creationId xmlns:a16="http://schemas.microsoft.com/office/drawing/2014/main" id="{0906AA40-074F-4D47-B15B-3426EB283234}"/>
                </a:ext>
              </a:extLst>
            </p:cNvPr>
            <p:cNvSpPr>
              <a:spLocks/>
            </p:cNvSpPr>
            <p:nvPr/>
          </p:nvSpPr>
          <p:spPr bwMode="auto">
            <a:xfrm>
              <a:off x="2103658" y="615933"/>
              <a:ext cx="3273779" cy="1023467"/>
            </a:xfrm>
            <a:custGeom>
              <a:avLst/>
              <a:gdLst/>
              <a:ahLst/>
              <a:cxnLst>
                <a:cxn ang="0">
                  <a:pos x="1196" y="8"/>
                </a:cxn>
                <a:cxn ang="0">
                  <a:pos x="660" y="76"/>
                </a:cxn>
                <a:cxn ang="0">
                  <a:pos x="438" y="128"/>
                </a:cxn>
                <a:cxn ang="0">
                  <a:pos x="256" y="194"/>
                </a:cxn>
                <a:cxn ang="0">
                  <a:pos x="118" y="268"/>
                </a:cxn>
                <a:cxn ang="0">
                  <a:pos x="30" y="352"/>
                </a:cxn>
                <a:cxn ang="0">
                  <a:pos x="0" y="440"/>
                </a:cxn>
                <a:cxn ang="0">
                  <a:pos x="16" y="504"/>
                </a:cxn>
                <a:cxn ang="0">
                  <a:pos x="84" y="586"/>
                </a:cxn>
                <a:cxn ang="0">
                  <a:pos x="202" y="660"/>
                </a:cxn>
                <a:cxn ang="0">
                  <a:pos x="364" y="728"/>
                </a:cxn>
                <a:cxn ang="0">
                  <a:pos x="618" y="796"/>
                </a:cxn>
                <a:cxn ang="0">
                  <a:pos x="1124" y="866"/>
                </a:cxn>
                <a:cxn ang="0">
                  <a:pos x="1376" y="680"/>
                </a:cxn>
                <a:cxn ang="0">
                  <a:pos x="1112" y="662"/>
                </a:cxn>
                <a:cxn ang="0">
                  <a:pos x="780" y="614"/>
                </a:cxn>
                <a:cxn ang="0">
                  <a:pos x="520" y="546"/>
                </a:cxn>
                <a:cxn ang="0">
                  <a:pos x="420" y="496"/>
                </a:cxn>
                <a:cxn ang="0">
                  <a:pos x="384" y="452"/>
                </a:cxn>
                <a:cxn ang="0">
                  <a:pos x="390" y="416"/>
                </a:cxn>
                <a:cxn ang="0">
                  <a:pos x="442" y="368"/>
                </a:cxn>
                <a:cxn ang="0">
                  <a:pos x="600" y="306"/>
                </a:cxn>
                <a:cxn ang="0">
                  <a:pos x="918" y="240"/>
                </a:cxn>
                <a:cxn ang="0">
                  <a:pos x="1300" y="202"/>
                </a:cxn>
                <a:cxn ang="0">
                  <a:pos x="1594" y="200"/>
                </a:cxn>
                <a:cxn ang="0">
                  <a:pos x="1984" y="228"/>
                </a:cxn>
                <a:cxn ang="0">
                  <a:pos x="2324" y="288"/>
                </a:cxn>
                <a:cxn ang="0">
                  <a:pos x="2532" y="358"/>
                </a:cxn>
                <a:cxn ang="0">
                  <a:pos x="2596" y="404"/>
                </a:cxn>
                <a:cxn ang="0">
                  <a:pos x="2610" y="440"/>
                </a:cxn>
                <a:cxn ang="0">
                  <a:pos x="2590" y="482"/>
                </a:cxn>
                <a:cxn ang="0">
                  <a:pos x="2494" y="538"/>
                </a:cxn>
                <a:cxn ang="0">
                  <a:pos x="2268" y="604"/>
                </a:cxn>
                <a:cxn ang="0">
                  <a:pos x="1970" y="654"/>
                </a:cxn>
                <a:cxn ang="0">
                  <a:pos x="1724" y="672"/>
                </a:cxn>
                <a:cxn ang="0">
                  <a:pos x="1722" y="874"/>
                </a:cxn>
                <a:cxn ang="0">
                  <a:pos x="2106" y="842"/>
                </a:cxn>
                <a:cxn ang="0">
                  <a:pos x="2538" y="756"/>
                </a:cxn>
                <a:cxn ang="0">
                  <a:pos x="2746" y="682"/>
                </a:cxn>
                <a:cxn ang="0">
                  <a:pos x="2872" y="614"/>
                </a:cxn>
                <a:cxn ang="0">
                  <a:pos x="2956" y="540"/>
                </a:cxn>
                <a:cxn ang="0">
                  <a:pos x="2992" y="460"/>
                </a:cxn>
                <a:cxn ang="0">
                  <a:pos x="2986" y="396"/>
                </a:cxn>
                <a:cxn ang="0">
                  <a:pos x="2926" y="310"/>
                </a:cxn>
                <a:cxn ang="0">
                  <a:pos x="2814" y="230"/>
                </a:cxn>
                <a:cxn ang="0">
                  <a:pos x="2652" y="160"/>
                </a:cxn>
                <a:cxn ang="0">
                  <a:pos x="2448" y="100"/>
                </a:cxn>
                <a:cxn ang="0">
                  <a:pos x="2080" y="34"/>
                </a:cxn>
                <a:cxn ang="0">
                  <a:pos x="1496" y="0"/>
                </a:cxn>
              </a:cxnLst>
              <a:rect l="0" t="0" r="r" b="b"/>
              <a:pathLst>
                <a:path w="2994" h="936">
                  <a:moveTo>
                    <a:pt x="1496" y="0"/>
                  </a:moveTo>
                  <a:lnTo>
                    <a:pt x="1496" y="0"/>
                  </a:lnTo>
                  <a:lnTo>
                    <a:pt x="1344" y="2"/>
                  </a:lnTo>
                  <a:lnTo>
                    <a:pt x="1196" y="8"/>
                  </a:lnTo>
                  <a:lnTo>
                    <a:pt x="1052" y="20"/>
                  </a:lnTo>
                  <a:lnTo>
                    <a:pt x="914" y="34"/>
                  </a:lnTo>
                  <a:lnTo>
                    <a:pt x="784" y="54"/>
                  </a:lnTo>
                  <a:lnTo>
                    <a:pt x="660" y="76"/>
                  </a:lnTo>
                  <a:lnTo>
                    <a:pt x="602" y="88"/>
                  </a:lnTo>
                  <a:lnTo>
                    <a:pt x="544" y="100"/>
                  </a:lnTo>
                  <a:lnTo>
                    <a:pt x="490" y="114"/>
                  </a:lnTo>
                  <a:lnTo>
                    <a:pt x="438" y="128"/>
                  </a:lnTo>
                  <a:lnTo>
                    <a:pt x="388" y="144"/>
                  </a:lnTo>
                  <a:lnTo>
                    <a:pt x="342" y="160"/>
                  </a:lnTo>
                  <a:lnTo>
                    <a:pt x="298" y="176"/>
                  </a:lnTo>
                  <a:lnTo>
                    <a:pt x="256" y="194"/>
                  </a:lnTo>
                  <a:lnTo>
                    <a:pt x="216" y="212"/>
                  </a:lnTo>
                  <a:lnTo>
                    <a:pt x="180" y="230"/>
                  </a:lnTo>
                  <a:lnTo>
                    <a:pt x="148" y="250"/>
                  </a:lnTo>
                  <a:lnTo>
                    <a:pt x="118" y="268"/>
                  </a:lnTo>
                  <a:lnTo>
                    <a:pt x="90" y="288"/>
                  </a:lnTo>
                  <a:lnTo>
                    <a:pt x="66" y="310"/>
                  </a:lnTo>
                  <a:lnTo>
                    <a:pt x="46" y="330"/>
                  </a:lnTo>
                  <a:lnTo>
                    <a:pt x="30" y="352"/>
                  </a:lnTo>
                  <a:lnTo>
                    <a:pt x="16" y="374"/>
                  </a:lnTo>
                  <a:lnTo>
                    <a:pt x="8" y="396"/>
                  </a:lnTo>
                  <a:lnTo>
                    <a:pt x="2" y="418"/>
                  </a:lnTo>
                  <a:lnTo>
                    <a:pt x="0" y="440"/>
                  </a:lnTo>
                  <a:lnTo>
                    <a:pt x="0" y="440"/>
                  </a:lnTo>
                  <a:lnTo>
                    <a:pt x="2" y="462"/>
                  </a:lnTo>
                  <a:lnTo>
                    <a:pt x="6" y="484"/>
                  </a:lnTo>
                  <a:lnTo>
                    <a:pt x="16" y="504"/>
                  </a:lnTo>
                  <a:lnTo>
                    <a:pt x="28" y="526"/>
                  </a:lnTo>
                  <a:lnTo>
                    <a:pt x="44" y="546"/>
                  </a:lnTo>
                  <a:lnTo>
                    <a:pt x="62" y="566"/>
                  </a:lnTo>
                  <a:lnTo>
                    <a:pt x="84" y="586"/>
                  </a:lnTo>
                  <a:lnTo>
                    <a:pt x="110" y="606"/>
                  </a:lnTo>
                  <a:lnTo>
                    <a:pt x="138" y="624"/>
                  </a:lnTo>
                  <a:lnTo>
                    <a:pt x="168" y="642"/>
                  </a:lnTo>
                  <a:lnTo>
                    <a:pt x="202" y="660"/>
                  </a:lnTo>
                  <a:lnTo>
                    <a:pt x="238" y="678"/>
                  </a:lnTo>
                  <a:lnTo>
                    <a:pt x="278" y="696"/>
                  </a:lnTo>
                  <a:lnTo>
                    <a:pt x="320" y="712"/>
                  </a:lnTo>
                  <a:lnTo>
                    <a:pt x="364" y="728"/>
                  </a:lnTo>
                  <a:lnTo>
                    <a:pt x="410" y="742"/>
                  </a:lnTo>
                  <a:lnTo>
                    <a:pt x="460" y="756"/>
                  </a:lnTo>
                  <a:lnTo>
                    <a:pt x="510" y="770"/>
                  </a:lnTo>
                  <a:lnTo>
                    <a:pt x="618" y="796"/>
                  </a:lnTo>
                  <a:lnTo>
                    <a:pt x="734" y="818"/>
                  </a:lnTo>
                  <a:lnTo>
                    <a:pt x="858" y="838"/>
                  </a:lnTo>
                  <a:lnTo>
                    <a:pt x="988" y="854"/>
                  </a:lnTo>
                  <a:lnTo>
                    <a:pt x="1124" y="866"/>
                  </a:lnTo>
                  <a:lnTo>
                    <a:pt x="1264" y="874"/>
                  </a:lnTo>
                  <a:lnTo>
                    <a:pt x="1410" y="880"/>
                  </a:lnTo>
                  <a:lnTo>
                    <a:pt x="1116" y="772"/>
                  </a:lnTo>
                  <a:lnTo>
                    <a:pt x="1376" y="680"/>
                  </a:lnTo>
                  <a:lnTo>
                    <a:pt x="1376" y="680"/>
                  </a:lnTo>
                  <a:lnTo>
                    <a:pt x="1288" y="676"/>
                  </a:lnTo>
                  <a:lnTo>
                    <a:pt x="1200" y="670"/>
                  </a:lnTo>
                  <a:lnTo>
                    <a:pt x="1112" y="662"/>
                  </a:lnTo>
                  <a:lnTo>
                    <a:pt x="1026" y="652"/>
                  </a:lnTo>
                  <a:lnTo>
                    <a:pt x="940" y="642"/>
                  </a:lnTo>
                  <a:lnTo>
                    <a:pt x="858" y="628"/>
                  </a:lnTo>
                  <a:lnTo>
                    <a:pt x="780" y="614"/>
                  </a:lnTo>
                  <a:lnTo>
                    <a:pt x="706" y="600"/>
                  </a:lnTo>
                  <a:lnTo>
                    <a:pt x="638" y="582"/>
                  </a:lnTo>
                  <a:lnTo>
                    <a:pt x="576" y="564"/>
                  </a:lnTo>
                  <a:lnTo>
                    <a:pt x="520" y="546"/>
                  </a:lnTo>
                  <a:lnTo>
                    <a:pt x="474" y="526"/>
                  </a:lnTo>
                  <a:lnTo>
                    <a:pt x="452" y="516"/>
                  </a:lnTo>
                  <a:lnTo>
                    <a:pt x="436" y="506"/>
                  </a:lnTo>
                  <a:lnTo>
                    <a:pt x="420" y="496"/>
                  </a:lnTo>
                  <a:lnTo>
                    <a:pt x="406" y="484"/>
                  </a:lnTo>
                  <a:lnTo>
                    <a:pt x="396" y="474"/>
                  </a:lnTo>
                  <a:lnTo>
                    <a:pt x="390" y="462"/>
                  </a:lnTo>
                  <a:lnTo>
                    <a:pt x="384" y="452"/>
                  </a:lnTo>
                  <a:lnTo>
                    <a:pt x="384" y="440"/>
                  </a:lnTo>
                  <a:lnTo>
                    <a:pt x="384" y="440"/>
                  </a:lnTo>
                  <a:lnTo>
                    <a:pt x="384" y="428"/>
                  </a:lnTo>
                  <a:lnTo>
                    <a:pt x="390" y="416"/>
                  </a:lnTo>
                  <a:lnTo>
                    <a:pt x="398" y="404"/>
                  </a:lnTo>
                  <a:lnTo>
                    <a:pt x="410" y="392"/>
                  </a:lnTo>
                  <a:lnTo>
                    <a:pt x="424" y="380"/>
                  </a:lnTo>
                  <a:lnTo>
                    <a:pt x="442" y="368"/>
                  </a:lnTo>
                  <a:lnTo>
                    <a:pt x="462" y="358"/>
                  </a:lnTo>
                  <a:lnTo>
                    <a:pt x="484" y="346"/>
                  </a:lnTo>
                  <a:lnTo>
                    <a:pt x="538" y="326"/>
                  </a:lnTo>
                  <a:lnTo>
                    <a:pt x="600" y="306"/>
                  </a:lnTo>
                  <a:lnTo>
                    <a:pt x="670" y="288"/>
                  </a:lnTo>
                  <a:lnTo>
                    <a:pt x="746" y="270"/>
                  </a:lnTo>
                  <a:lnTo>
                    <a:pt x="830" y="254"/>
                  </a:lnTo>
                  <a:lnTo>
                    <a:pt x="918" y="240"/>
                  </a:lnTo>
                  <a:lnTo>
                    <a:pt x="1010" y="228"/>
                  </a:lnTo>
                  <a:lnTo>
                    <a:pt x="1104" y="218"/>
                  </a:lnTo>
                  <a:lnTo>
                    <a:pt x="1202" y="208"/>
                  </a:lnTo>
                  <a:lnTo>
                    <a:pt x="1300" y="202"/>
                  </a:lnTo>
                  <a:lnTo>
                    <a:pt x="1400" y="200"/>
                  </a:lnTo>
                  <a:lnTo>
                    <a:pt x="1496" y="198"/>
                  </a:lnTo>
                  <a:lnTo>
                    <a:pt x="1496" y="198"/>
                  </a:lnTo>
                  <a:lnTo>
                    <a:pt x="1594" y="200"/>
                  </a:lnTo>
                  <a:lnTo>
                    <a:pt x="1694" y="202"/>
                  </a:lnTo>
                  <a:lnTo>
                    <a:pt x="1792" y="208"/>
                  </a:lnTo>
                  <a:lnTo>
                    <a:pt x="1890" y="218"/>
                  </a:lnTo>
                  <a:lnTo>
                    <a:pt x="1984" y="228"/>
                  </a:lnTo>
                  <a:lnTo>
                    <a:pt x="2076" y="240"/>
                  </a:lnTo>
                  <a:lnTo>
                    <a:pt x="2164" y="254"/>
                  </a:lnTo>
                  <a:lnTo>
                    <a:pt x="2248" y="270"/>
                  </a:lnTo>
                  <a:lnTo>
                    <a:pt x="2324" y="288"/>
                  </a:lnTo>
                  <a:lnTo>
                    <a:pt x="2394" y="306"/>
                  </a:lnTo>
                  <a:lnTo>
                    <a:pt x="2456" y="326"/>
                  </a:lnTo>
                  <a:lnTo>
                    <a:pt x="2510" y="346"/>
                  </a:lnTo>
                  <a:lnTo>
                    <a:pt x="2532" y="358"/>
                  </a:lnTo>
                  <a:lnTo>
                    <a:pt x="2552" y="368"/>
                  </a:lnTo>
                  <a:lnTo>
                    <a:pt x="2570" y="380"/>
                  </a:lnTo>
                  <a:lnTo>
                    <a:pt x="2584" y="392"/>
                  </a:lnTo>
                  <a:lnTo>
                    <a:pt x="2596" y="404"/>
                  </a:lnTo>
                  <a:lnTo>
                    <a:pt x="2604" y="416"/>
                  </a:lnTo>
                  <a:lnTo>
                    <a:pt x="2608" y="428"/>
                  </a:lnTo>
                  <a:lnTo>
                    <a:pt x="2610" y="440"/>
                  </a:lnTo>
                  <a:lnTo>
                    <a:pt x="2610" y="440"/>
                  </a:lnTo>
                  <a:lnTo>
                    <a:pt x="2610" y="450"/>
                  </a:lnTo>
                  <a:lnTo>
                    <a:pt x="2606" y="460"/>
                  </a:lnTo>
                  <a:lnTo>
                    <a:pt x="2600" y="470"/>
                  </a:lnTo>
                  <a:lnTo>
                    <a:pt x="2590" y="482"/>
                  </a:lnTo>
                  <a:lnTo>
                    <a:pt x="2580" y="492"/>
                  </a:lnTo>
                  <a:lnTo>
                    <a:pt x="2566" y="500"/>
                  </a:lnTo>
                  <a:lnTo>
                    <a:pt x="2534" y="520"/>
                  </a:lnTo>
                  <a:lnTo>
                    <a:pt x="2494" y="538"/>
                  </a:lnTo>
                  <a:lnTo>
                    <a:pt x="2446" y="556"/>
                  </a:lnTo>
                  <a:lnTo>
                    <a:pt x="2392" y="574"/>
                  </a:lnTo>
                  <a:lnTo>
                    <a:pt x="2332" y="590"/>
                  </a:lnTo>
                  <a:lnTo>
                    <a:pt x="2268" y="604"/>
                  </a:lnTo>
                  <a:lnTo>
                    <a:pt x="2198" y="618"/>
                  </a:lnTo>
                  <a:lnTo>
                    <a:pt x="2124" y="632"/>
                  </a:lnTo>
                  <a:lnTo>
                    <a:pt x="2048" y="642"/>
                  </a:lnTo>
                  <a:lnTo>
                    <a:pt x="1970" y="654"/>
                  </a:lnTo>
                  <a:lnTo>
                    <a:pt x="1888" y="662"/>
                  </a:lnTo>
                  <a:lnTo>
                    <a:pt x="1808" y="670"/>
                  </a:lnTo>
                  <a:lnTo>
                    <a:pt x="1724" y="674"/>
                  </a:lnTo>
                  <a:lnTo>
                    <a:pt x="1724" y="672"/>
                  </a:lnTo>
                  <a:lnTo>
                    <a:pt x="1726" y="604"/>
                  </a:lnTo>
                  <a:lnTo>
                    <a:pt x="1262" y="770"/>
                  </a:lnTo>
                  <a:lnTo>
                    <a:pt x="1722" y="936"/>
                  </a:lnTo>
                  <a:lnTo>
                    <a:pt x="1722" y="874"/>
                  </a:lnTo>
                  <a:lnTo>
                    <a:pt x="1722" y="874"/>
                  </a:lnTo>
                  <a:lnTo>
                    <a:pt x="1856" y="868"/>
                  </a:lnTo>
                  <a:lnTo>
                    <a:pt x="1984" y="856"/>
                  </a:lnTo>
                  <a:lnTo>
                    <a:pt x="2106" y="842"/>
                  </a:lnTo>
                  <a:lnTo>
                    <a:pt x="2224" y="824"/>
                  </a:lnTo>
                  <a:lnTo>
                    <a:pt x="2336" y="804"/>
                  </a:lnTo>
                  <a:lnTo>
                    <a:pt x="2440" y="782"/>
                  </a:lnTo>
                  <a:lnTo>
                    <a:pt x="2538" y="756"/>
                  </a:lnTo>
                  <a:lnTo>
                    <a:pt x="2628" y="728"/>
                  </a:lnTo>
                  <a:lnTo>
                    <a:pt x="2670" y="714"/>
                  </a:lnTo>
                  <a:lnTo>
                    <a:pt x="2710" y="698"/>
                  </a:lnTo>
                  <a:lnTo>
                    <a:pt x="2746" y="682"/>
                  </a:lnTo>
                  <a:lnTo>
                    <a:pt x="2782" y="666"/>
                  </a:lnTo>
                  <a:lnTo>
                    <a:pt x="2814" y="650"/>
                  </a:lnTo>
                  <a:lnTo>
                    <a:pt x="2844" y="632"/>
                  </a:lnTo>
                  <a:lnTo>
                    <a:pt x="2872" y="614"/>
                  </a:lnTo>
                  <a:lnTo>
                    <a:pt x="2896" y="596"/>
                  </a:lnTo>
                  <a:lnTo>
                    <a:pt x="2920" y="578"/>
                  </a:lnTo>
                  <a:lnTo>
                    <a:pt x="2938" y="560"/>
                  </a:lnTo>
                  <a:lnTo>
                    <a:pt x="2956" y="540"/>
                  </a:lnTo>
                  <a:lnTo>
                    <a:pt x="2970" y="520"/>
                  </a:lnTo>
                  <a:lnTo>
                    <a:pt x="2980" y="500"/>
                  </a:lnTo>
                  <a:lnTo>
                    <a:pt x="2988" y="480"/>
                  </a:lnTo>
                  <a:lnTo>
                    <a:pt x="2992" y="460"/>
                  </a:lnTo>
                  <a:lnTo>
                    <a:pt x="2994" y="440"/>
                  </a:lnTo>
                  <a:lnTo>
                    <a:pt x="2994" y="440"/>
                  </a:lnTo>
                  <a:lnTo>
                    <a:pt x="2992" y="418"/>
                  </a:lnTo>
                  <a:lnTo>
                    <a:pt x="2986" y="396"/>
                  </a:lnTo>
                  <a:lnTo>
                    <a:pt x="2978" y="374"/>
                  </a:lnTo>
                  <a:lnTo>
                    <a:pt x="2964" y="352"/>
                  </a:lnTo>
                  <a:lnTo>
                    <a:pt x="2948" y="330"/>
                  </a:lnTo>
                  <a:lnTo>
                    <a:pt x="2926" y="310"/>
                  </a:lnTo>
                  <a:lnTo>
                    <a:pt x="2904" y="288"/>
                  </a:lnTo>
                  <a:lnTo>
                    <a:pt x="2876" y="268"/>
                  </a:lnTo>
                  <a:lnTo>
                    <a:pt x="2846" y="250"/>
                  </a:lnTo>
                  <a:lnTo>
                    <a:pt x="2814" y="230"/>
                  </a:lnTo>
                  <a:lnTo>
                    <a:pt x="2778" y="212"/>
                  </a:lnTo>
                  <a:lnTo>
                    <a:pt x="2738" y="194"/>
                  </a:lnTo>
                  <a:lnTo>
                    <a:pt x="2696" y="176"/>
                  </a:lnTo>
                  <a:lnTo>
                    <a:pt x="2652" y="160"/>
                  </a:lnTo>
                  <a:lnTo>
                    <a:pt x="2604" y="144"/>
                  </a:lnTo>
                  <a:lnTo>
                    <a:pt x="2556" y="128"/>
                  </a:lnTo>
                  <a:lnTo>
                    <a:pt x="2504" y="114"/>
                  </a:lnTo>
                  <a:lnTo>
                    <a:pt x="2448" y="100"/>
                  </a:lnTo>
                  <a:lnTo>
                    <a:pt x="2392" y="88"/>
                  </a:lnTo>
                  <a:lnTo>
                    <a:pt x="2334" y="76"/>
                  </a:lnTo>
                  <a:lnTo>
                    <a:pt x="2210" y="54"/>
                  </a:lnTo>
                  <a:lnTo>
                    <a:pt x="2080" y="34"/>
                  </a:lnTo>
                  <a:lnTo>
                    <a:pt x="1942" y="20"/>
                  </a:lnTo>
                  <a:lnTo>
                    <a:pt x="1798" y="8"/>
                  </a:lnTo>
                  <a:lnTo>
                    <a:pt x="1650" y="2"/>
                  </a:lnTo>
                  <a:lnTo>
                    <a:pt x="1496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3200" dirty="0"/>
            </a:p>
          </p:txBody>
        </p:sp>
      </p:grpSp>
      <p:grpSp>
        <p:nvGrpSpPr>
          <p:cNvPr id="49" name="Group 94">
            <a:extLst>
              <a:ext uri="{FF2B5EF4-FFF2-40B4-BE49-F238E27FC236}">
                <a16:creationId xmlns:a16="http://schemas.microsoft.com/office/drawing/2014/main" id="{984E95BA-7659-1C4C-9B1A-ED06AC90A444}"/>
              </a:ext>
            </a:extLst>
          </p:cNvPr>
          <p:cNvGrpSpPr/>
          <p:nvPr userDrawn="1"/>
        </p:nvGrpSpPr>
        <p:grpSpPr>
          <a:xfrm>
            <a:off x="1895333" y="787405"/>
            <a:ext cx="6029803" cy="5786809"/>
            <a:chOff x="1059549" y="-953922"/>
            <a:chExt cx="5433366" cy="6952545"/>
          </a:xfrm>
        </p:grpSpPr>
        <p:sp>
          <p:nvSpPr>
            <p:cNvPr id="50" name="Freeform 8">
              <a:extLst>
                <a:ext uri="{FF2B5EF4-FFF2-40B4-BE49-F238E27FC236}">
                  <a16:creationId xmlns:a16="http://schemas.microsoft.com/office/drawing/2014/main" id="{BF8977F5-127D-9F41-B2C8-19A2254923AF}"/>
                </a:ext>
              </a:extLst>
            </p:cNvPr>
            <p:cNvSpPr>
              <a:spLocks/>
            </p:cNvSpPr>
            <p:nvPr/>
          </p:nvSpPr>
          <p:spPr bwMode="auto">
            <a:xfrm>
              <a:off x="2793411" y="5476130"/>
              <a:ext cx="409057" cy="522493"/>
            </a:xfrm>
            <a:custGeom>
              <a:avLst/>
              <a:gdLst/>
              <a:ahLst/>
              <a:cxnLst>
                <a:cxn ang="0">
                  <a:pos x="0" y="182"/>
                </a:cxn>
                <a:cxn ang="0">
                  <a:pos x="0" y="182"/>
                </a:cxn>
                <a:cxn ang="0">
                  <a:pos x="2" y="208"/>
                </a:cxn>
                <a:cxn ang="0">
                  <a:pos x="6" y="232"/>
                </a:cxn>
                <a:cxn ang="0">
                  <a:pos x="12" y="256"/>
                </a:cxn>
                <a:cxn ang="0">
                  <a:pos x="22" y="280"/>
                </a:cxn>
                <a:cxn ang="0">
                  <a:pos x="32" y="302"/>
                </a:cxn>
                <a:cxn ang="0">
                  <a:pos x="44" y="324"/>
                </a:cxn>
                <a:cxn ang="0">
                  <a:pos x="60" y="344"/>
                </a:cxn>
                <a:cxn ang="0">
                  <a:pos x="76" y="364"/>
                </a:cxn>
                <a:cxn ang="0">
                  <a:pos x="92" y="384"/>
                </a:cxn>
                <a:cxn ang="0">
                  <a:pos x="112" y="402"/>
                </a:cxn>
                <a:cxn ang="0">
                  <a:pos x="152" y="438"/>
                </a:cxn>
                <a:cxn ang="0">
                  <a:pos x="194" y="470"/>
                </a:cxn>
                <a:cxn ang="0">
                  <a:pos x="238" y="498"/>
                </a:cxn>
                <a:cxn ang="0">
                  <a:pos x="282" y="524"/>
                </a:cxn>
                <a:cxn ang="0">
                  <a:pos x="326" y="546"/>
                </a:cxn>
                <a:cxn ang="0">
                  <a:pos x="366" y="564"/>
                </a:cxn>
                <a:cxn ang="0">
                  <a:pos x="402" y="580"/>
                </a:cxn>
                <a:cxn ang="0">
                  <a:pos x="456" y="600"/>
                </a:cxn>
                <a:cxn ang="0">
                  <a:pos x="476" y="608"/>
                </a:cxn>
                <a:cxn ang="0">
                  <a:pos x="476" y="424"/>
                </a:cxn>
                <a:cxn ang="0">
                  <a:pos x="476" y="424"/>
                </a:cxn>
                <a:cxn ang="0">
                  <a:pos x="424" y="404"/>
                </a:cxn>
                <a:cxn ang="0">
                  <a:pos x="374" y="384"/>
                </a:cxn>
                <a:cxn ang="0">
                  <a:pos x="326" y="362"/>
                </a:cxn>
                <a:cxn ang="0">
                  <a:pos x="282" y="338"/>
                </a:cxn>
                <a:cxn ang="0">
                  <a:pos x="240" y="316"/>
                </a:cxn>
                <a:cxn ang="0">
                  <a:pos x="202" y="290"/>
                </a:cxn>
                <a:cxn ang="0">
                  <a:pos x="166" y="264"/>
                </a:cxn>
                <a:cxn ang="0">
                  <a:pos x="134" y="238"/>
                </a:cxn>
                <a:cxn ang="0">
                  <a:pos x="106" y="212"/>
                </a:cxn>
                <a:cxn ang="0">
                  <a:pos x="80" y="182"/>
                </a:cxn>
                <a:cxn ang="0">
                  <a:pos x="58" y="154"/>
                </a:cxn>
                <a:cxn ang="0">
                  <a:pos x="40" y="124"/>
                </a:cxn>
                <a:cxn ang="0">
                  <a:pos x="26" y="94"/>
                </a:cxn>
                <a:cxn ang="0">
                  <a:pos x="14" y="64"/>
                </a:cxn>
                <a:cxn ang="0">
                  <a:pos x="8" y="32"/>
                </a:cxn>
                <a:cxn ang="0">
                  <a:pos x="6" y="0"/>
                </a:cxn>
                <a:cxn ang="0">
                  <a:pos x="0" y="182"/>
                </a:cxn>
              </a:cxnLst>
              <a:rect l="0" t="0" r="r" b="b"/>
              <a:pathLst>
                <a:path w="476" h="608">
                  <a:moveTo>
                    <a:pt x="0" y="182"/>
                  </a:moveTo>
                  <a:lnTo>
                    <a:pt x="0" y="182"/>
                  </a:lnTo>
                  <a:lnTo>
                    <a:pt x="2" y="208"/>
                  </a:lnTo>
                  <a:lnTo>
                    <a:pt x="6" y="232"/>
                  </a:lnTo>
                  <a:lnTo>
                    <a:pt x="12" y="256"/>
                  </a:lnTo>
                  <a:lnTo>
                    <a:pt x="22" y="280"/>
                  </a:lnTo>
                  <a:lnTo>
                    <a:pt x="32" y="302"/>
                  </a:lnTo>
                  <a:lnTo>
                    <a:pt x="44" y="324"/>
                  </a:lnTo>
                  <a:lnTo>
                    <a:pt x="60" y="344"/>
                  </a:lnTo>
                  <a:lnTo>
                    <a:pt x="76" y="364"/>
                  </a:lnTo>
                  <a:lnTo>
                    <a:pt x="92" y="384"/>
                  </a:lnTo>
                  <a:lnTo>
                    <a:pt x="112" y="402"/>
                  </a:lnTo>
                  <a:lnTo>
                    <a:pt x="152" y="438"/>
                  </a:lnTo>
                  <a:lnTo>
                    <a:pt x="194" y="470"/>
                  </a:lnTo>
                  <a:lnTo>
                    <a:pt x="238" y="498"/>
                  </a:lnTo>
                  <a:lnTo>
                    <a:pt x="282" y="524"/>
                  </a:lnTo>
                  <a:lnTo>
                    <a:pt x="326" y="546"/>
                  </a:lnTo>
                  <a:lnTo>
                    <a:pt x="366" y="564"/>
                  </a:lnTo>
                  <a:lnTo>
                    <a:pt x="402" y="580"/>
                  </a:lnTo>
                  <a:lnTo>
                    <a:pt x="456" y="600"/>
                  </a:lnTo>
                  <a:lnTo>
                    <a:pt x="476" y="608"/>
                  </a:lnTo>
                  <a:lnTo>
                    <a:pt x="476" y="424"/>
                  </a:lnTo>
                  <a:lnTo>
                    <a:pt x="476" y="424"/>
                  </a:lnTo>
                  <a:lnTo>
                    <a:pt x="424" y="404"/>
                  </a:lnTo>
                  <a:lnTo>
                    <a:pt x="374" y="384"/>
                  </a:lnTo>
                  <a:lnTo>
                    <a:pt x="326" y="362"/>
                  </a:lnTo>
                  <a:lnTo>
                    <a:pt x="282" y="338"/>
                  </a:lnTo>
                  <a:lnTo>
                    <a:pt x="240" y="316"/>
                  </a:lnTo>
                  <a:lnTo>
                    <a:pt x="202" y="290"/>
                  </a:lnTo>
                  <a:lnTo>
                    <a:pt x="166" y="264"/>
                  </a:lnTo>
                  <a:lnTo>
                    <a:pt x="134" y="238"/>
                  </a:lnTo>
                  <a:lnTo>
                    <a:pt x="106" y="212"/>
                  </a:lnTo>
                  <a:lnTo>
                    <a:pt x="80" y="182"/>
                  </a:lnTo>
                  <a:lnTo>
                    <a:pt x="58" y="154"/>
                  </a:lnTo>
                  <a:lnTo>
                    <a:pt x="40" y="124"/>
                  </a:lnTo>
                  <a:lnTo>
                    <a:pt x="26" y="94"/>
                  </a:lnTo>
                  <a:lnTo>
                    <a:pt x="14" y="64"/>
                  </a:lnTo>
                  <a:lnTo>
                    <a:pt x="8" y="32"/>
                  </a:lnTo>
                  <a:lnTo>
                    <a:pt x="6" y="0"/>
                  </a:lnTo>
                  <a:lnTo>
                    <a:pt x="0" y="182"/>
                  </a:lnTo>
                  <a:close/>
                </a:path>
              </a:pathLst>
            </a:custGeom>
            <a:gradFill rotWithShape="0">
              <a:gsLst>
                <a:gs pos="0">
                  <a:schemeClr val="accent5"/>
                </a:gs>
                <a:gs pos="50000">
                  <a:schemeClr val="accent5">
                    <a:lumMod val="60000"/>
                    <a:lumOff val="40000"/>
                  </a:schemeClr>
                </a:gs>
                <a:gs pos="100000">
                  <a:schemeClr val="accent5"/>
                </a:gs>
              </a:gsLst>
              <a:lin ang="0" scaled="1"/>
            </a:gradFill>
            <a:ln w="3175">
              <a:noFill/>
              <a:round/>
              <a:headEnd/>
              <a:tailEnd/>
            </a:ln>
            <a:effectLst/>
          </p:spPr>
          <p:txBody>
            <a:bodyPr lIns="18288" tIns="9144" rIns="18288" bIns="9144" anchor="ctr"/>
            <a:lstStyle/>
            <a:p>
              <a:pPr algn="ctr">
                <a:lnSpc>
                  <a:spcPct val="85000"/>
                </a:lnSpc>
                <a:spcBef>
                  <a:spcPct val="20000"/>
                </a:spcBef>
                <a:defRPr/>
              </a:pPr>
              <a:endPara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112" charset="0"/>
              </a:endParaRPr>
            </a:p>
          </p:txBody>
        </p:sp>
        <p:sp>
          <p:nvSpPr>
            <p:cNvPr id="51" name="Freeform 9">
              <a:extLst>
                <a:ext uri="{FF2B5EF4-FFF2-40B4-BE49-F238E27FC236}">
                  <a16:creationId xmlns:a16="http://schemas.microsoft.com/office/drawing/2014/main" id="{E32B2F8E-8DC2-DE4A-9FB8-06B1AD391357}"/>
                </a:ext>
              </a:extLst>
            </p:cNvPr>
            <p:cNvSpPr>
              <a:spLocks/>
            </p:cNvSpPr>
            <p:nvPr/>
          </p:nvSpPr>
          <p:spPr bwMode="auto">
            <a:xfrm>
              <a:off x="2580288" y="4802389"/>
              <a:ext cx="2407937" cy="1039830"/>
            </a:xfrm>
            <a:custGeom>
              <a:avLst/>
              <a:gdLst/>
              <a:ahLst/>
              <a:cxnLst>
                <a:cxn ang="0">
                  <a:pos x="0" y="152"/>
                </a:cxn>
                <a:cxn ang="0">
                  <a:pos x="8" y="240"/>
                </a:cxn>
                <a:cxn ang="0">
                  <a:pos x="32" y="326"/>
                </a:cxn>
                <a:cxn ang="0">
                  <a:pos x="70" y="406"/>
                </a:cxn>
                <a:cxn ang="0">
                  <a:pos x="120" y="484"/>
                </a:cxn>
                <a:cxn ang="0">
                  <a:pos x="184" y="560"/>
                </a:cxn>
                <a:cxn ang="0">
                  <a:pos x="258" y="630"/>
                </a:cxn>
                <a:cxn ang="0">
                  <a:pos x="344" y="698"/>
                </a:cxn>
                <a:cxn ang="0">
                  <a:pos x="438" y="762"/>
                </a:cxn>
                <a:cxn ang="0">
                  <a:pos x="540" y="820"/>
                </a:cxn>
                <a:cxn ang="0">
                  <a:pos x="650" y="876"/>
                </a:cxn>
                <a:cxn ang="0">
                  <a:pos x="766" y="928"/>
                </a:cxn>
                <a:cxn ang="0">
                  <a:pos x="886" y="976"/>
                </a:cxn>
                <a:cxn ang="0">
                  <a:pos x="1012" y="1020"/>
                </a:cxn>
                <a:cxn ang="0">
                  <a:pos x="1140" y="1060"/>
                </a:cxn>
                <a:cxn ang="0">
                  <a:pos x="1402" y="1126"/>
                </a:cxn>
                <a:cxn ang="0">
                  <a:pos x="1662" y="1172"/>
                </a:cxn>
                <a:cxn ang="0">
                  <a:pos x="1916" y="1202"/>
                </a:cxn>
                <a:cxn ang="0">
                  <a:pos x="2096" y="1210"/>
                </a:cxn>
                <a:cxn ang="0">
                  <a:pos x="2208" y="1210"/>
                </a:cxn>
                <a:cxn ang="0">
                  <a:pos x="2314" y="1204"/>
                </a:cxn>
                <a:cxn ang="0">
                  <a:pos x="2414" y="1194"/>
                </a:cxn>
                <a:cxn ang="0">
                  <a:pos x="2502" y="1178"/>
                </a:cxn>
                <a:cxn ang="0">
                  <a:pos x="2582" y="1156"/>
                </a:cxn>
                <a:cxn ang="0">
                  <a:pos x="2652" y="1130"/>
                </a:cxn>
                <a:cxn ang="0">
                  <a:pos x="2710" y="1096"/>
                </a:cxn>
                <a:cxn ang="0">
                  <a:pos x="2754" y="1058"/>
                </a:cxn>
                <a:cxn ang="0">
                  <a:pos x="2784" y="1014"/>
                </a:cxn>
                <a:cxn ang="0">
                  <a:pos x="2800" y="964"/>
                </a:cxn>
                <a:cxn ang="0">
                  <a:pos x="2802" y="784"/>
                </a:cxn>
                <a:cxn ang="0">
                  <a:pos x="2800" y="812"/>
                </a:cxn>
                <a:cxn ang="0">
                  <a:pos x="2784" y="862"/>
                </a:cxn>
                <a:cxn ang="0">
                  <a:pos x="2754" y="906"/>
                </a:cxn>
                <a:cxn ang="0">
                  <a:pos x="2710" y="944"/>
                </a:cxn>
                <a:cxn ang="0">
                  <a:pos x="2652" y="976"/>
                </a:cxn>
                <a:cxn ang="0">
                  <a:pos x="2582" y="1002"/>
                </a:cxn>
                <a:cxn ang="0">
                  <a:pos x="2502" y="1024"/>
                </a:cxn>
                <a:cxn ang="0">
                  <a:pos x="2414" y="1040"/>
                </a:cxn>
                <a:cxn ang="0">
                  <a:pos x="2314" y="1050"/>
                </a:cxn>
                <a:cxn ang="0">
                  <a:pos x="2208" y="1056"/>
                </a:cxn>
                <a:cxn ang="0">
                  <a:pos x="2096" y="1056"/>
                </a:cxn>
                <a:cxn ang="0">
                  <a:pos x="1916" y="1048"/>
                </a:cxn>
                <a:cxn ang="0">
                  <a:pos x="1662" y="1020"/>
                </a:cxn>
                <a:cxn ang="0">
                  <a:pos x="1402" y="972"/>
                </a:cxn>
                <a:cxn ang="0">
                  <a:pos x="1140" y="906"/>
                </a:cxn>
                <a:cxn ang="0">
                  <a:pos x="1012" y="866"/>
                </a:cxn>
                <a:cxn ang="0">
                  <a:pos x="886" y="824"/>
                </a:cxn>
                <a:cxn ang="0">
                  <a:pos x="766" y="776"/>
                </a:cxn>
                <a:cxn ang="0">
                  <a:pos x="650" y="724"/>
                </a:cxn>
                <a:cxn ang="0">
                  <a:pos x="540" y="668"/>
                </a:cxn>
                <a:cxn ang="0">
                  <a:pos x="438" y="608"/>
                </a:cxn>
                <a:cxn ang="0">
                  <a:pos x="344" y="544"/>
                </a:cxn>
                <a:cxn ang="0">
                  <a:pos x="258" y="476"/>
                </a:cxn>
                <a:cxn ang="0">
                  <a:pos x="184" y="406"/>
                </a:cxn>
                <a:cxn ang="0">
                  <a:pos x="120" y="332"/>
                </a:cxn>
                <a:cxn ang="0">
                  <a:pos x="70" y="254"/>
                </a:cxn>
                <a:cxn ang="0">
                  <a:pos x="32" y="172"/>
                </a:cxn>
                <a:cxn ang="0">
                  <a:pos x="8" y="88"/>
                </a:cxn>
                <a:cxn ang="0">
                  <a:pos x="0" y="0"/>
                </a:cxn>
              </a:cxnLst>
              <a:rect l="0" t="0" r="r" b="b"/>
              <a:pathLst>
                <a:path w="2802" h="1210">
                  <a:moveTo>
                    <a:pt x="0" y="152"/>
                  </a:moveTo>
                  <a:lnTo>
                    <a:pt x="0" y="152"/>
                  </a:lnTo>
                  <a:lnTo>
                    <a:pt x="2" y="196"/>
                  </a:lnTo>
                  <a:lnTo>
                    <a:pt x="8" y="240"/>
                  </a:lnTo>
                  <a:lnTo>
                    <a:pt x="18" y="284"/>
                  </a:lnTo>
                  <a:lnTo>
                    <a:pt x="32" y="326"/>
                  </a:lnTo>
                  <a:lnTo>
                    <a:pt x="48" y="366"/>
                  </a:lnTo>
                  <a:lnTo>
                    <a:pt x="70" y="406"/>
                  </a:lnTo>
                  <a:lnTo>
                    <a:pt x="92" y="446"/>
                  </a:lnTo>
                  <a:lnTo>
                    <a:pt x="120" y="484"/>
                  </a:lnTo>
                  <a:lnTo>
                    <a:pt x="150" y="522"/>
                  </a:lnTo>
                  <a:lnTo>
                    <a:pt x="184" y="560"/>
                  </a:lnTo>
                  <a:lnTo>
                    <a:pt x="220" y="594"/>
                  </a:lnTo>
                  <a:lnTo>
                    <a:pt x="258" y="630"/>
                  </a:lnTo>
                  <a:lnTo>
                    <a:pt x="300" y="664"/>
                  </a:lnTo>
                  <a:lnTo>
                    <a:pt x="344" y="698"/>
                  </a:lnTo>
                  <a:lnTo>
                    <a:pt x="390" y="730"/>
                  </a:lnTo>
                  <a:lnTo>
                    <a:pt x="438" y="762"/>
                  </a:lnTo>
                  <a:lnTo>
                    <a:pt x="488" y="792"/>
                  </a:lnTo>
                  <a:lnTo>
                    <a:pt x="540" y="820"/>
                  </a:lnTo>
                  <a:lnTo>
                    <a:pt x="594" y="850"/>
                  </a:lnTo>
                  <a:lnTo>
                    <a:pt x="650" y="876"/>
                  </a:lnTo>
                  <a:lnTo>
                    <a:pt x="708" y="904"/>
                  </a:lnTo>
                  <a:lnTo>
                    <a:pt x="766" y="928"/>
                  </a:lnTo>
                  <a:lnTo>
                    <a:pt x="826" y="954"/>
                  </a:lnTo>
                  <a:lnTo>
                    <a:pt x="886" y="976"/>
                  </a:lnTo>
                  <a:lnTo>
                    <a:pt x="948" y="998"/>
                  </a:lnTo>
                  <a:lnTo>
                    <a:pt x="1012" y="1020"/>
                  </a:lnTo>
                  <a:lnTo>
                    <a:pt x="1076" y="1040"/>
                  </a:lnTo>
                  <a:lnTo>
                    <a:pt x="1140" y="1060"/>
                  </a:lnTo>
                  <a:lnTo>
                    <a:pt x="1270" y="1094"/>
                  </a:lnTo>
                  <a:lnTo>
                    <a:pt x="1402" y="1126"/>
                  </a:lnTo>
                  <a:lnTo>
                    <a:pt x="1532" y="1152"/>
                  </a:lnTo>
                  <a:lnTo>
                    <a:pt x="1662" y="1172"/>
                  </a:lnTo>
                  <a:lnTo>
                    <a:pt x="1790" y="1190"/>
                  </a:lnTo>
                  <a:lnTo>
                    <a:pt x="1916" y="1202"/>
                  </a:lnTo>
                  <a:lnTo>
                    <a:pt x="2036" y="1208"/>
                  </a:lnTo>
                  <a:lnTo>
                    <a:pt x="2096" y="1210"/>
                  </a:lnTo>
                  <a:lnTo>
                    <a:pt x="2152" y="1210"/>
                  </a:lnTo>
                  <a:lnTo>
                    <a:pt x="2208" y="1210"/>
                  </a:lnTo>
                  <a:lnTo>
                    <a:pt x="2262" y="1208"/>
                  </a:lnTo>
                  <a:lnTo>
                    <a:pt x="2314" y="1204"/>
                  </a:lnTo>
                  <a:lnTo>
                    <a:pt x="2364" y="1200"/>
                  </a:lnTo>
                  <a:lnTo>
                    <a:pt x="2414" y="1194"/>
                  </a:lnTo>
                  <a:lnTo>
                    <a:pt x="2460" y="1186"/>
                  </a:lnTo>
                  <a:lnTo>
                    <a:pt x="2502" y="1178"/>
                  </a:lnTo>
                  <a:lnTo>
                    <a:pt x="2544" y="1168"/>
                  </a:lnTo>
                  <a:lnTo>
                    <a:pt x="2582" y="1156"/>
                  </a:lnTo>
                  <a:lnTo>
                    <a:pt x="2618" y="1144"/>
                  </a:lnTo>
                  <a:lnTo>
                    <a:pt x="2652" y="1130"/>
                  </a:lnTo>
                  <a:lnTo>
                    <a:pt x="2682" y="1114"/>
                  </a:lnTo>
                  <a:lnTo>
                    <a:pt x="2710" y="1096"/>
                  </a:lnTo>
                  <a:lnTo>
                    <a:pt x="2734" y="1078"/>
                  </a:lnTo>
                  <a:lnTo>
                    <a:pt x="2754" y="1058"/>
                  </a:lnTo>
                  <a:lnTo>
                    <a:pt x="2772" y="1038"/>
                  </a:lnTo>
                  <a:lnTo>
                    <a:pt x="2784" y="1014"/>
                  </a:lnTo>
                  <a:lnTo>
                    <a:pt x="2794" y="990"/>
                  </a:lnTo>
                  <a:lnTo>
                    <a:pt x="2800" y="964"/>
                  </a:lnTo>
                  <a:lnTo>
                    <a:pt x="2802" y="938"/>
                  </a:lnTo>
                  <a:lnTo>
                    <a:pt x="2802" y="784"/>
                  </a:lnTo>
                  <a:lnTo>
                    <a:pt x="2802" y="784"/>
                  </a:lnTo>
                  <a:lnTo>
                    <a:pt x="2800" y="812"/>
                  </a:lnTo>
                  <a:lnTo>
                    <a:pt x="2794" y="838"/>
                  </a:lnTo>
                  <a:lnTo>
                    <a:pt x="2784" y="862"/>
                  </a:lnTo>
                  <a:lnTo>
                    <a:pt x="2772" y="884"/>
                  </a:lnTo>
                  <a:lnTo>
                    <a:pt x="2754" y="906"/>
                  </a:lnTo>
                  <a:lnTo>
                    <a:pt x="2734" y="924"/>
                  </a:lnTo>
                  <a:lnTo>
                    <a:pt x="2710" y="944"/>
                  </a:lnTo>
                  <a:lnTo>
                    <a:pt x="2682" y="960"/>
                  </a:lnTo>
                  <a:lnTo>
                    <a:pt x="2652" y="976"/>
                  </a:lnTo>
                  <a:lnTo>
                    <a:pt x="2618" y="990"/>
                  </a:lnTo>
                  <a:lnTo>
                    <a:pt x="2582" y="1002"/>
                  </a:lnTo>
                  <a:lnTo>
                    <a:pt x="2544" y="1014"/>
                  </a:lnTo>
                  <a:lnTo>
                    <a:pt x="2502" y="1024"/>
                  </a:lnTo>
                  <a:lnTo>
                    <a:pt x="2460" y="1032"/>
                  </a:lnTo>
                  <a:lnTo>
                    <a:pt x="2414" y="1040"/>
                  </a:lnTo>
                  <a:lnTo>
                    <a:pt x="2364" y="1046"/>
                  </a:lnTo>
                  <a:lnTo>
                    <a:pt x="2314" y="1050"/>
                  </a:lnTo>
                  <a:lnTo>
                    <a:pt x="2262" y="1054"/>
                  </a:lnTo>
                  <a:lnTo>
                    <a:pt x="2208" y="1056"/>
                  </a:lnTo>
                  <a:lnTo>
                    <a:pt x="2152" y="1058"/>
                  </a:lnTo>
                  <a:lnTo>
                    <a:pt x="2096" y="1056"/>
                  </a:lnTo>
                  <a:lnTo>
                    <a:pt x="2036" y="1056"/>
                  </a:lnTo>
                  <a:lnTo>
                    <a:pt x="1916" y="1048"/>
                  </a:lnTo>
                  <a:lnTo>
                    <a:pt x="1790" y="1036"/>
                  </a:lnTo>
                  <a:lnTo>
                    <a:pt x="1662" y="1020"/>
                  </a:lnTo>
                  <a:lnTo>
                    <a:pt x="1532" y="998"/>
                  </a:lnTo>
                  <a:lnTo>
                    <a:pt x="1402" y="972"/>
                  </a:lnTo>
                  <a:lnTo>
                    <a:pt x="1270" y="942"/>
                  </a:lnTo>
                  <a:lnTo>
                    <a:pt x="1140" y="906"/>
                  </a:lnTo>
                  <a:lnTo>
                    <a:pt x="1076" y="888"/>
                  </a:lnTo>
                  <a:lnTo>
                    <a:pt x="1012" y="866"/>
                  </a:lnTo>
                  <a:lnTo>
                    <a:pt x="948" y="846"/>
                  </a:lnTo>
                  <a:lnTo>
                    <a:pt x="886" y="824"/>
                  </a:lnTo>
                  <a:lnTo>
                    <a:pt x="826" y="800"/>
                  </a:lnTo>
                  <a:lnTo>
                    <a:pt x="766" y="776"/>
                  </a:lnTo>
                  <a:lnTo>
                    <a:pt x="708" y="750"/>
                  </a:lnTo>
                  <a:lnTo>
                    <a:pt x="650" y="724"/>
                  </a:lnTo>
                  <a:lnTo>
                    <a:pt x="594" y="696"/>
                  </a:lnTo>
                  <a:lnTo>
                    <a:pt x="540" y="668"/>
                  </a:lnTo>
                  <a:lnTo>
                    <a:pt x="488" y="638"/>
                  </a:lnTo>
                  <a:lnTo>
                    <a:pt x="438" y="608"/>
                  </a:lnTo>
                  <a:lnTo>
                    <a:pt x="390" y="576"/>
                  </a:lnTo>
                  <a:lnTo>
                    <a:pt x="344" y="544"/>
                  </a:lnTo>
                  <a:lnTo>
                    <a:pt x="300" y="510"/>
                  </a:lnTo>
                  <a:lnTo>
                    <a:pt x="258" y="476"/>
                  </a:lnTo>
                  <a:lnTo>
                    <a:pt x="220" y="442"/>
                  </a:lnTo>
                  <a:lnTo>
                    <a:pt x="184" y="406"/>
                  </a:lnTo>
                  <a:lnTo>
                    <a:pt x="150" y="368"/>
                  </a:lnTo>
                  <a:lnTo>
                    <a:pt x="120" y="332"/>
                  </a:lnTo>
                  <a:lnTo>
                    <a:pt x="92" y="292"/>
                  </a:lnTo>
                  <a:lnTo>
                    <a:pt x="70" y="254"/>
                  </a:lnTo>
                  <a:lnTo>
                    <a:pt x="48" y="212"/>
                  </a:lnTo>
                  <a:lnTo>
                    <a:pt x="32" y="172"/>
                  </a:lnTo>
                  <a:lnTo>
                    <a:pt x="18" y="130"/>
                  </a:lnTo>
                  <a:lnTo>
                    <a:pt x="8" y="88"/>
                  </a:lnTo>
                  <a:lnTo>
                    <a:pt x="2" y="44"/>
                  </a:lnTo>
                  <a:lnTo>
                    <a:pt x="0" y="0"/>
                  </a:lnTo>
                  <a:lnTo>
                    <a:pt x="0" y="152"/>
                  </a:lnTo>
                  <a:close/>
                </a:path>
              </a:pathLst>
            </a:custGeom>
            <a:gradFill rotWithShape="0">
              <a:gsLst>
                <a:gs pos="0">
                  <a:schemeClr val="accent5"/>
                </a:gs>
                <a:gs pos="50000">
                  <a:schemeClr val="accent5">
                    <a:lumMod val="60000"/>
                    <a:lumOff val="40000"/>
                  </a:schemeClr>
                </a:gs>
                <a:gs pos="100000">
                  <a:schemeClr val="accent5"/>
                </a:gs>
              </a:gsLst>
              <a:lin ang="0" scaled="1"/>
            </a:gradFill>
            <a:ln w="3175">
              <a:noFill/>
              <a:round/>
              <a:headEnd/>
              <a:tailEnd/>
            </a:ln>
            <a:effectLst/>
          </p:spPr>
          <p:txBody>
            <a:bodyPr lIns="18288" tIns="9144" rIns="18288" bIns="9144" anchor="ctr"/>
            <a:lstStyle/>
            <a:p>
              <a:pPr algn="ctr">
                <a:lnSpc>
                  <a:spcPct val="85000"/>
                </a:lnSpc>
                <a:spcBef>
                  <a:spcPct val="20000"/>
                </a:spcBef>
                <a:defRPr/>
              </a:pPr>
              <a:endPara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112" charset="0"/>
              </a:endParaRPr>
            </a:p>
          </p:txBody>
        </p:sp>
        <p:sp>
          <p:nvSpPr>
            <p:cNvPr id="52" name="Freeform 10">
              <a:extLst>
                <a:ext uri="{FF2B5EF4-FFF2-40B4-BE49-F238E27FC236}">
                  <a16:creationId xmlns:a16="http://schemas.microsoft.com/office/drawing/2014/main" id="{7541765D-9A86-014B-B203-07FA2625F979}"/>
                </a:ext>
              </a:extLst>
            </p:cNvPr>
            <p:cNvSpPr>
              <a:spLocks/>
            </p:cNvSpPr>
            <p:nvPr/>
          </p:nvSpPr>
          <p:spPr bwMode="auto">
            <a:xfrm>
              <a:off x="2317323" y="4120054"/>
              <a:ext cx="2890899" cy="1112017"/>
            </a:xfrm>
            <a:custGeom>
              <a:avLst/>
              <a:gdLst/>
              <a:ahLst/>
              <a:cxnLst>
                <a:cxn ang="0">
                  <a:pos x="3364" y="962"/>
                </a:cxn>
                <a:cxn ang="0">
                  <a:pos x="3354" y="1008"/>
                </a:cxn>
                <a:cxn ang="0">
                  <a:pos x="3326" y="1064"/>
                </a:cxn>
                <a:cxn ang="0">
                  <a:pos x="3252" y="1136"/>
                </a:cxn>
                <a:cxn ang="0">
                  <a:pos x="3144" y="1194"/>
                </a:cxn>
                <a:cxn ang="0">
                  <a:pos x="3004" y="1238"/>
                </a:cxn>
                <a:cxn ang="0">
                  <a:pos x="2838" y="1270"/>
                </a:cxn>
                <a:cxn ang="0">
                  <a:pos x="2650" y="1288"/>
                </a:cxn>
                <a:cxn ang="0">
                  <a:pos x="2444" y="1294"/>
                </a:cxn>
                <a:cxn ang="0">
                  <a:pos x="2224" y="1288"/>
                </a:cxn>
                <a:cxn ang="0">
                  <a:pos x="1996" y="1268"/>
                </a:cxn>
                <a:cxn ang="0">
                  <a:pos x="1760" y="1236"/>
                </a:cxn>
                <a:cxn ang="0">
                  <a:pos x="1524" y="1194"/>
                </a:cxn>
                <a:cxn ang="0">
                  <a:pos x="1290" y="1140"/>
                </a:cxn>
                <a:cxn ang="0">
                  <a:pos x="1064" y="1072"/>
                </a:cxn>
                <a:cxn ang="0">
                  <a:pos x="848" y="996"/>
                </a:cxn>
                <a:cxn ang="0">
                  <a:pos x="648" y="906"/>
                </a:cxn>
                <a:cxn ang="0">
                  <a:pos x="468" y="808"/>
                </a:cxn>
                <a:cxn ang="0">
                  <a:pos x="310" y="698"/>
                </a:cxn>
                <a:cxn ang="0">
                  <a:pos x="180" y="576"/>
                </a:cxn>
                <a:cxn ang="0">
                  <a:pos x="82" y="446"/>
                </a:cxn>
                <a:cxn ang="0">
                  <a:pos x="22" y="304"/>
                </a:cxn>
                <a:cxn ang="0">
                  <a:pos x="2" y="204"/>
                </a:cxn>
                <a:cxn ang="0">
                  <a:pos x="0" y="0"/>
                </a:cxn>
                <a:cxn ang="0">
                  <a:pos x="2" y="52"/>
                </a:cxn>
                <a:cxn ang="0">
                  <a:pos x="22" y="150"/>
                </a:cxn>
                <a:cxn ang="0">
                  <a:pos x="82" y="292"/>
                </a:cxn>
                <a:cxn ang="0">
                  <a:pos x="180" y="422"/>
                </a:cxn>
                <a:cxn ang="0">
                  <a:pos x="310" y="544"/>
                </a:cxn>
                <a:cxn ang="0">
                  <a:pos x="468" y="654"/>
                </a:cxn>
                <a:cxn ang="0">
                  <a:pos x="648" y="754"/>
                </a:cxn>
                <a:cxn ang="0">
                  <a:pos x="848" y="842"/>
                </a:cxn>
                <a:cxn ang="0">
                  <a:pos x="1064" y="920"/>
                </a:cxn>
                <a:cxn ang="0">
                  <a:pos x="1290" y="986"/>
                </a:cxn>
                <a:cxn ang="0">
                  <a:pos x="1524" y="1040"/>
                </a:cxn>
                <a:cxn ang="0">
                  <a:pos x="1760" y="1084"/>
                </a:cxn>
                <a:cxn ang="0">
                  <a:pos x="1996" y="1114"/>
                </a:cxn>
                <a:cxn ang="0">
                  <a:pos x="2224" y="1134"/>
                </a:cxn>
                <a:cxn ang="0">
                  <a:pos x="2444" y="1140"/>
                </a:cxn>
                <a:cxn ang="0">
                  <a:pos x="2650" y="1134"/>
                </a:cxn>
                <a:cxn ang="0">
                  <a:pos x="2838" y="1116"/>
                </a:cxn>
                <a:cxn ang="0">
                  <a:pos x="3004" y="1084"/>
                </a:cxn>
                <a:cxn ang="0">
                  <a:pos x="3144" y="1040"/>
                </a:cxn>
                <a:cxn ang="0">
                  <a:pos x="3252" y="982"/>
                </a:cxn>
                <a:cxn ang="0">
                  <a:pos x="3326" y="910"/>
                </a:cxn>
                <a:cxn ang="0">
                  <a:pos x="3354" y="854"/>
                </a:cxn>
                <a:cxn ang="0">
                  <a:pos x="3364" y="810"/>
                </a:cxn>
              </a:cxnLst>
              <a:rect l="0" t="0" r="r" b="b"/>
              <a:pathLst>
                <a:path w="3364" h="1294">
                  <a:moveTo>
                    <a:pt x="3364" y="946"/>
                  </a:moveTo>
                  <a:lnTo>
                    <a:pt x="3364" y="946"/>
                  </a:lnTo>
                  <a:lnTo>
                    <a:pt x="3364" y="962"/>
                  </a:lnTo>
                  <a:lnTo>
                    <a:pt x="3362" y="978"/>
                  </a:lnTo>
                  <a:lnTo>
                    <a:pt x="3358" y="994"/>
                  </a:lnTo>
                  <a:lnTo>
                    <a:pt x="3354" y="1008"/>
                  </a:lnTo>
                  <a:lnTo>
                    <a:pt x="3348" y="1022"/>
                  </a:lnTo>
                  <a:lnTo>
                    <a:pt x="3342" y="1036"/>
                  </a:lnTo>
                  <a:lnTo>
                    <a:pt x="3326" y="1064"/>
                  </a:lnTo>
                  <a:lnTo>
                    <a:pt x="3306" y="1088"/>
                  </a:lnTo>
                  <a:lnTo>
                    <a:pt x="3280" y="1112"/>
                  </a:lnTo>
                  <a:lnTo>
                    <a:pt x="3252" y="1136"/>
                  </a:lnTo>
                  <a:lnTo>
                    <a:pt x="3220" y="1156"/>
                  </a:lnTo>
                  <a:lnTo>
                    <a:pt x="3182" y="1176"/>
                  </a:lnTo>
                  <a:lnTo>
                    <a:pt x="3144" y="1194"/>
                  </a:lnTo>
                  <a:lnTo>
                    <a:pt x="3100" y="1210"/>
                  </a:lnTo>
                  <a:lnTo>
                    <a:pt x="3054" y="1224"/>
                  </a:lnTo>
                  <a:lnTo>
                    <a:pt x="3004" y="1238"/>
                  </a:lnTo>
                  <a:lnTo>
                    <a:pt x="2952" y="1250"/>
                  </a:lnTo>
                  <a:lnTo>
                    <a:pt x="2896" y="1260"/>
                  </a:lnTo>
                  <a:lnTo>
                    <a:pt x="2838" y="1270"/>
                  </a:lnTo>
                  <a:lnTo>
                    <a:pt x="2778" y="1276"/>
                  </a:lnTo>
                  <a:lnTo>
                    <a:pt x="2716" y="1284"/>
                  </a:lnTo>
                  <a:lnTo>
                    <a:pt x="2650" y="1288"/>
                  </a:lnTo>
                  <a:lnTo>
                    <a:pt x="2584" y="1292"/>
                  </a:lnTo>
                  <a:lnTo>
                    <a:pt x="2514" y="1294"/>
                  </a:lnTo>
                  <a:lnTo>
                    <a:pt x="2444" y="1294"/>
                  </a:lnTo>
                  <a:lnTo>
                    <a:pt x="2372" y="1292"/>
                  </a:lnTo>
                  <a:lnTo>
                    <a:pt x="2300" y="1290"/>
                  </a:lnTo>
                  <a:lnTo>
                    <a:pt x="2224" y="1288"/>
                  </a:lnTo>
                  <a:lnTo>
                    <a:pt x="2150" y="1282"/>
                  </a:lnTo>
                  <a:lnTo>
                    <a:pt x="2072" y="1276"/>
                  </a:lnTo>
                  <a:lnTo>
                    <a:pt x="1996" y="1268"/>
                  </a:lnTo>
                  <a:lnTo>
                    <a:pt x="1918" y="1260"/>
                  </a:lnTo>
                  <a:lnTo>
                    <a:pt x="1840" y="1248"/>
                  </a:lnTo>
                  <a:lnTo>
                    <a:pt x="1760" y="1236"/>
                  </a:lnTo>
                  <a:lnTo>
                    <a:pt x="1682" y="1224"/>
                  </a:lnTo>
                  <a:lnTo>
                    <a:pt x="1602" y="1210"/>
                  </a:lnTo>
                  <a:lnTo>
                    <a:pt x="1524" y="1194"/>
                  </a:lnTo>
                  <a:lnTo>
                    <a:pt x="1446" y="1178"/>
                  </a:lnTo>
                  <a:lnTo>
                    <a:pt x="1368" y="1158"/>
                  </a:lnTo>
                  <a:lnTo>
                    <a:pt x="1290" y="1140"/>
                  </a:lnTo>
                  <a:lnTo>
                    <a:pt x="1214" y="1118"/>
                  </a:lnTo>
                  <a:lnTo>
                    <a:pt x="1138" y="1096"/>
                  </a:lnTo>
                  <a:lnTo>
                    <a:pt x="1064" y="1072"/>
                  </a:lnTo>
                  <a:lnTo>
                    <a:pt x="990" y="1048"/>
                  </a:lnTo>
                  <a:lnTo>
                    <a:pt x="920" y="1022"/>
                  </a:lnTo>
                  <a:lnTo>
                    <a:pt x="848" y="996"/>
                  </a:lnTo>
                  <a:lnTo>
                    <a:pt x="780" y="968"/>
                  </a:lnTo>
                  <a:lnTo>
                    <a:pt x="714" y="938"/>
                  </a:lnTo>
                  <a:lnTo>
                    <a:pt x="648" y="906"/>
                  </a:lnTo>
                  <a:lnTo>
                    <a:pt x="586" y="874"/>
                  </a:lnTo>
                  <a:lnTo>
                    <a:pt x="526" y="842"/>
                  </a:lnTo>
                  <a:lnTo>
                    <a:pt x="468" y="808"/>
                  </a:lnTo>
                  <a:lnTo>
                    <a:pt x="412" y="772"/>
                  </a:lnTo>
                  <a:lnTo>
                    <a:pt x="360" y="734"/>
                  </a:lnTo>
                  <a:lnTo>
                    <a:pt x="310" y="698"/>
                  </a:lnTo>
                  <a:lnTo>
                    <a:pt x="264" y="658"/>
                  </a:lnTo>
                  <a:lnTo>
                    <a:pt x="220" y="618"/>
                  </a:lnTo>
                  <a:lnTo>
                    <a:pt x="180" y="576"/>
                  </a:lnTo>
                  <a:lnTo>
                    <a:pt x="144" y="534"/>
                  </a:lnTo>
                  <a:lnTo>
                    <a:pt x="112" y="490"/>
                  </a:lnTo>
                  <a:lnTo>
                    <a:pt x="82" y="446"/>
                  </a:lnTo>
                  <a:lnTo>
                    <a:pt x="58" y="400"/>
                  </a:lnTo>
                  <a:lnTo>
                    <a:pt x="38" y="352"/>
                  </a:lnTo>
                  <a:lnTo>
                    <a:pt x="22" y="304"/>
                  </a:lnTo>
                  <a:lnTo>
                    <a:pt x="10" y="256"/>
                  </a:lnTo>
                  <a:lnTo>
                    <a:pt x="6" y="230"/>
                  </a:lnTo>
                  <a:lnTo>
                    <a:pt x="2" y="204"/>
                  </a:lnTo>
                  <a:lnTo>
                    <a:pt x="0" y="180"/>
                  </a:lnTo>
                  <a:lnTo>
                    <a:pt x="0" y="154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26"/>
                  </a:lnTo>
                  <a:lnTo>
                    <a:pt x="2" y="52"/>
                  </a:lnTo>
                  <a:lnTo>
                    <a:pt x="6" y="76"/>
                  </a:lnTo>
                  <a:lnTo>
                    <a:pt x="10" y="102"/>
                  </a:lnTo>
                  <a:lnTo>
                    <a:pt x="22" y="150"/>
                  </a:lnTo>
                  <a:lnTo>
                    <a:pt x="38" y="200"/>
                  </a:lnTo>
                  <a:lnTo>
                    <a:pt x="58" y="246"/>
                  </a:lnTo>
                  <a:lnTo>
                    <a:pt x="82" y="292"/>
                  </a:lnTo>
                  <a:lnTo>
                    <a:pt x="112" y="336"/>
                  </a:lnTo>
                  <a:lnTo>
                    <a:pt x="144" y="380"/>
                  </a:lnTo>
                  <a:lnTo>
                    <a:pt x="180" y="422"/>
                  </a:lnTo>
                  <a:lnTo>
                    <a:pt x="220" y="464"/>
                  </a:lnTo>
                  <a:lnTo>
                    <a:pt x="264" y="504"/>
                  </a:lnTo>
                  <a:lnTo>
                    <a:pt x="310" y="544"/>
                  </a:lnTo>
                  <a:lnTo>
                    <a:pt x="360" y="582"/>
                  </a:lnTo>
                  <a:lnTo>
                    <a:pt x="412" y="618"/>
                  </a:lnTo>
                  <a:lnTo>
                    <a:pt x="468" y="654"/>
                  </a:lnTo>
                  <a:lnTo>
                    <a:pt x="526" y="688"/>
                  </a:lnTo>
                  <a:lnTo>
                    <a:pt x="586" y="722"/>
                  </a:lnTo>
                  <a:lnTo>
                    <a:pt x="648" y="754"/>
                  </a:lnTo>
                  <a:lnTo>
                    <a:pt x="714" y="784"/>
                  </a:lnTo>
                  <a:lnTo>
                    <a:pt x="780" y="814"/>
                  </a:lnTo>
                  <a:lnTo>
                    <a:pt x="848" y="842"/>
                  </a:lnTo>
                  <a:lnTo>
                    <a:pt x="920" y="870"/>
                  </a:lnTo>
                  <a:lnTo>
                    <a:pt x="990" y="896"/>
                  </a:lnTo>
                  <a:lnTo>
                    <a:pt x="1064" y="920"/>
                  </a:lnTo>
                  <a:lnTo>
                    <a:pt x="1138" y="942"/>
                  </a:lnTo>
                  <a:lnTo>
                    <a:pt x="1214" y="966"/>
                  </a:lnTo>
                  <a:lnTo>
                    <a:pt x="1290" y="986"/>
                  </a:lnTo>
                  <a:lnTo>
                    <a:pt x="1368" y="1006"/>
                  </a:lnTo>
                  <a:lnTo>
                    <a:pt x="1446" y="1024"/>
                  </a:lnTo>
                  <a:lnTo>
                    <a:pt x="1524" y="1040"/>
                  </a:lnTo>
                  <a:lnTo>
                    <a:pt x="1602" y="1056"/>
                  </a:lnTo>
                  <a:lnTo>
                    <a:pt x="1682" y="1070"/>
                  </a:lnTo>
                  <a:lnTo>
                    <a:pt x="1760" y="1084"/>
                  </a:lnTo>
                  <a:lnTo>
                    <a:pt x="1840" y="1096"/>
                  </a:lnTo>
                  <a:lnTo>
                    <a:pt x="1918" y="1106"/>
                  </a:lnTo>
                  <a:lnTo>
                    <a:pt x="1996" y="1114"/>
                  </a:lnTo>
                  <a:lnTo>
                    <a:pt x="2072" y="1122"/>
                  </a:lnTo>
                  <a:lnTo>
                    <a:pt x="2150" y="1128"/>
                  </a:lnTo>
                  <a:lnTo>
                    <a:pt x="2224" y="1134"/>
                  </a:lnTo>
                  <a:lnTo>
                    <a:pt x="2300" y="1138"/>
                  </a:lnTo>
                  <a:lnTo>
                    <a:pt x="2372" y="1140"/>
                  </a:lnTo>
                  <a:lnTo>
                    <a:pt x="2444" y="1140"/>
                  </a:lnTo>
                  <a:lnTo>
                    <a:pt x="2514" y="1140"/>
                  </a:lnTo>
                  <a:lnTo>
                    <a:pt x="2584" y="1138"/>
                  </a:lnTo>
                  <a:lnTo>
                    <a:pt x="2650" y="1134"/>
                  </a:lnTo>
                  <a:lnTo>
                    <a:pt x="2716" y="1130"/>
                  </a:lnTo>
                  <a:lnTo>
                    <a:pt x="2778" y="1124"/>
                  </a:lnTo>
                  <a:lnTo>
                    <a:pt x="2838" y="1116"/>
                  </a:lnTo>
                  <a:lnTo>
                    <a:pt x="2896" y="1106"/>
                  </a:lnTo>
                  <a:lnTo>
                    <a:pt x="2952" y="1096"/>
                  </a:lnTo>
                  <a:lnTo>
                    <a:pt x="3004" y="1084"/>
                  </a:lnTo>
                  <a:lnTo>
                    <a:pt x="3054" y="1070"/>
                  </a:lnTo>
                  <a:lnTo>
                    <a:pt x="3100" y="1056"/>
                  </a:lnTo>
                  <a:lnTo>
                    <a:pt x="3144" y="1040"/>
                  </a:lnTo>
                  <a:lnTo>
                    <a:pt x="3182" y="1022"/>
                  </a:lnTo>
                  <a:lnTo>
                    <a:pt x="3220" y="1002"/>
                  </a:lnTo>
                  <a:lnTo>
                    <a:pt x="3252" y="982"/>
                  </a:lnTo>
                  <a:lnTo>
                    <a:pt x="3280" y="960"/>
                  </a:lnTo>
                  <a:lnTo>
                    <a:pt x="3306" y="936"/>
                  </a:lnTo>
                  <a:lnTo>
                    <a:pt x="3326" y="910"/>
                  </a:lnTo>
                  <a:lnTo>
                    <a:pt x="3342" y="884"/>
                  </a:lnTo>
                  <a:lnTo>
                    <a:pt x="3348" y="870"/>
                  </a:lnTo>
                  <a:lnTo>
                    <a:pt x="3354" y="854"/>
                  </a:lnTo>
                  <a:lnTo>
                    <a:pt x="3358" y="840"/>
                  </a:lnTo>
                  <a:lnTo>
                    <a:pt x="3362" y="824"/>
                  </a:lnTo>
                  <a:lnTo>
                    <a:pt x="3364" y="810"/>
                  </a:lnTo>
                  <a:lnTo>
                    <a:pt x="3364" y="794"/>
                  </a:lnTo>
                  <a:lnTo>
                    <a:pt x="3364" y="946"/>
                  </a:lnTo>
                  <a:close/>
                </a:path>
              </a:pathLst>
            </a:custGeom>
            <a:gradFill rotWithShape="0">
              <a:gsLst>
                <a:gs pos="0">
                  <a:schemeClr val="accent5"/>
                </a:gs>
                <a:gs pos="50000">
                  <a:schemeClr val="accent5">
                    <a:lumMod val="60000"/>
                    <a:lumOff val="40000"/>
                  </a:schemeClr>
                </a:gs>
                <a:gs pos="100000">
                  <a:schemeClr val="accent5"/>
                </a:gs>
              </a:gsLst>
              <a:lin ang="0" scaled="1"/>
            </a:gradFill>
            <a:ln w="3175">
              <a:noFill/>
              <a:round/>
              <a:headEnd/>
              <a:tailEnd/>
            </a:ln>
            <a:effectLst/>
          </p:spPr>
          <p:txBody>
            <a:bodyPr lIns="18288" tIns="9144" rIns="18288" bIns="9144" anchor="ctr"/>
            <a:lstStyle/>
            <a:p>
              <a:pPr algn="ctr">
                <a:lnSpc>
                  <a:spcPct val="85000"/>
                </a:lnSpc>
                <a:spcBef>
                  <a:spcPct val="20000"/>
                </a:spcBef>
                <a:defRPr/>
              </a:pPr>
              <a:endPara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112" charset="0"/>
              </a:endParaRPr>
            </a:p>
          </p:txBody>
        </p:sp>
        <p:sp>
          <p:nvSpPr>
            <p:cNvPr id="53" name="Freeform 11">
              <a:extLst>
                <a:ext uri="{FF2B5EF4-FFF2-40B4-BE49-F238E27FC236}">
                  <a16:creationId xmlns:a16="http://schemas.microsoft.com/office/drawing/2014/main" id="{E2B2B806-64A6-324E-8878-B08429F273AD}"/>
                </a:ext>
              </a:extLst>
            </p:cNvPr>
            <p:cNvSpPr>
              <a:spLocks/>
            </p:cNvSpPr>
            <p:nvPr/>
          </p:nvSpPr>
          <p:spPr bwMode="auto">
            <a:xfrm>
              <a:off x="2121389" y="3329439"/>
              <a:ext cx="3349800" cy="1266702"/>
            </a:xfrm>
            <a:custGeom>
              <a:avLst/>
              <a:gdLst/>
              <a:ahLst/>
              <a:cxnLst>
                <a:cxn ang="0">
                  <a:pos x="3896" y="1090"/>
                </a:cxn>
                <a:cxn ang="0">
                  <a:pos x="3886" y="1144"/>
                </a:cxn>
                <a:cxn ang="0">
                  <a:pos x="3864" y="1192"/>
                </a:cxn>
                <a:cxn ang="0">
                  <a:pos x="3830" y="1238"/>
                </a:cxn>
                <a:cxn ang="0">
                  <a:pos x="3730" y="1314"/>
                </a:cxn>
                <a:cxn ang="0">
                  <a:pos x="3592" y="1376"/>
                </a:cxn>
                <a:cxn ang="0">
                  <a:pos x="3420" y="1424"/>
                </a:cxn>
                <a:cxn ang="0">
                  <a:pos x="3218" y="1454"/>
                </a:cxn>
                <a:cxn ang="0">
                  <a:pos x="2994" y="1472"/>
                </a:cxn>
                <a:cxn ang="0">
                  <a:pos x="2750" y="1474"/>
                </a:cxn>
                <a:cxn ang="0">
                  <a:pos x="2490" y="1460"/>
                </a:cxn>
                <a:cxn ang="0">
                  <a:pos x="2222" y="1434"/>
                </a:cxn>
                <a:cxn ang="0">
                  <a:pos x="1948" y="1394"/>
                </a:cxn>
                <a:cxn ang="0">
                  <a:pos x="1676" y="1340"/>
                </a:cxn>
                <a:cxn ang="0">
                  <a:pos x="1408" y="1272"/>
                </a:cxn>
                <a:cxn ang="0">
                  <a:pos x="1148" y="1190"/>
                </a:cxn>
                <a:cxn ang="0">
                  <a:pos x="904" y="1096"/>
                </a:cxn>
                <a:cxn ang="0">
                  <a:pos x="680" y="990"/>
                </a:cxn>
                <a:cxn ang="0">
                  <a:pos x="478" y="870"/>
                </a:cxn>
                <a:cxn ang="0">
                  <a:pos x="306" y="738"/>
                </a:cxn>
                <a:cxn ang="0">
                  <a:pos x="168" y="594"/>
                </a:cxn>
                <a:cxn ang="0">
                  <a:pos x="68" y="438"/>
                </a:cxn>
                <a:cxn ang="0">
                  <a:pos x="34" y="356"/>
                </a:cxn>
                <a:cxn ang="0">
                  <a:pos x="12" y="272"/>
                </a:cxn>
                <a:cxn ang="0">
                  <a:pos x="2" y="184"/>
                </a:cxn>
                <a:cxn ang="0">
                  <a:pos x="0" y="0"/>
                </a:cxn>
                <a:cxn ang="0">
                  <a:pos x="6" y="88"/>
                </a:cxn>
                <a:cxn ang="0">
                  <a:pos x="26" y="174"/>
                </a:cxn>
                <a:cxn ang="0">
                  <a:pos x="56" y="258"/>
                </a:cxn>
                <a:cxn ang="0">
                  <a:pos x="130" y="390"/>
                </a:cxn>
                <a:cxn ang="0">
                  <a:pos x="256" y="538"/>
                </a:cxn>
                <a:cxn ang="0">
                  <a:pos x="418" y="674"/>
                </a:cxn>
                <a:cxn ang="0">
                  <a:pos x="610" y="798"/>
                </a:cxn>
                <a:cxn ang="0">
                  <a:pos x="828" y="908"/>
                </a:cxn>
                <a:cxn ang="0">
                  <a:pos x="1066" y="1006"/>
                </a:cxn>
                <a:cxn ang="0">
                  <a:pos x="1320" y="1092"/>
                </a:cxn>
                <a:cxn ang="0">
                  <a:pos x="1586" y="1164"/>
                </a:cxn>
                <a:cxn ang="0">
                  <a:pos x="1858" y="1224"/>
                </a:cxn>
                <a:cxn ang="0">
                  <a:pos x="2132" y="1268"/>
                </a:cxn>
                <a:cxn ang="0">
                  <a:pos x="2402" y="1300"/>
                </a:cxn>
                <a:cxn ang="0">
                  <a:pos x="2664" y="1318"/>
                </a:cxn>
                <a:cxn ang="0">
                  <a:pos x="2914" y="1320"/>
                </a:cxn>
                <a:cxn ang="0">
                  <a:pos x="3146" y="1308"/>
                </a:cxn>
                <a:cxn ang="0">
                  <a:pos x="3356" y="1282"/>
                </a:cxn>
                <a:cxn ang="0">
                  <a:pos x="3538" y="1240"/>
                </a:cxn>
                <a:cxn ang="0">
                  <a:pos x="3688" y="1184"/>
                </a:cxn>
                <a:cxn ang="0">
                  <a:pos x="3800" y="1112"/>
                </a:cxn>
                <a:cxn ang="0">
                  <a:pos x="3854" y="1054"/>
                </a:cxn>
                <a:cxn ang="0">
                  <a:pos x="3880" y="1006"/>
                </a:cxn>
                <a:cxn ang="0">
                  <a:pos x="3894" y="956"/>
                </a:cxn>
                <a:cxn ang="0">
                  <a:pos x="3898" y="1072"/>
                </a:cxn>
              </a:cxnLst>
              <a:rect l="0" t="0" r="r" b="b"/>
              <a:pathLst>
                <a:path w="3898" h="1474">
                  <a:moveTo>
                    <a:pt x="3898" y="1072"/>
                  </a:moveTo>
                  <a:lnTo>
                    <a:pt x="3898" y="1072"/>
                  </a:lnTo>
                  <a:lnTo>
                    <a:pt x="3896" y="1090"/>
                  </a:lnTo>
                  <a:lnTo>
                    <a:pt x="3894" y="1108"/>
                  </a:lnTo>
                  <a:lnTo>
                    <a:pt x="3890" y="1126"/>
                  </a:lnTo>
                  <a:lnTo>
                    <a:pt x="3886" y="1144"/>
                  </a:lnTo>
                  <a:lnTo>
                    <a:pt x="3880" y="1160"/>
                  </a:lnTo>
                  <a:lnTo>
                    <a:pt x="3872" y="1176"/>
                  </a:lnTo>
                  <a:lnTo>
                    <a:pt x="3864" y="1192"/>
                  </a:lnTo>
                  <a:lnTo>
                    <a:pt x="3854" y="1208"/>
                  </a:lnTo>
                  <a:lnTo>
                    <a:pt x="3842" y="1222"/>
                  </a:lnTo>
                  <a:lnTo>
                    <a:pt x="3830" y="1238"/>
                  </a:lnTo>
                  <a:lnTo>
                    <a:pt x="3800" y="1264"/>
                  </a:lnTo>
                  <a:lnTo>
                    <a:pt x="3768" y="1290"/>
                  </a:lnTo>
                  <a:lnTo>
                    <a:pt x="3730" y="1314"/>
                  </a:lnTo>
                  <a:lnTo>
                    <a:pt x="3688" y="1338"/>
                  </a:lnTo>
                  <a:lnTo>
                    <a:pt x="3642" y="1358"/>
                  </a:lnTo>
                  <a:lnTo>
                    <a:pt x="3592" y="1376"/>
                  </a:lnTo>
                  <a:lnTo>
                    <a:pt x="3538" y="1394"/>
                  </a:lnTo>
                  <a:lnTo>
                    <a:pt x="3480" y="1410"/>
                  </a:lnTo>
                  <a:lnTo>
                    <a:pt x="3420" y="1424"/>
                  </a:lnTo>
                  <a:lnTo>
                    <a:pt x="3356" y="1436"/>
                  </a:lnTo>
                  <a:lnTo>
                    <a:pt x="3288" y="1446"/>
                  </a:lnTo>
                  <a:lnTo>
                    <a:pt x="3218" y="1454"/>
                  </a:lnTo>
                  <a:lnTo>
                    <a:pt x="3146" y="1462"/>
                  </a:lnTo>
                  <a:lnTo>
                    <a:pt x="3070" y="1468"/>
                  </a:lnTo>
                  <a:lnTo>
                    <a:pt x="2994" y="1472"/>
                  </a:lnTo>
                  <a:lnTo>
                    <a:pt x="2914" y="1474"/>
                  </a:lnTo>
                  <a:lnTo>
                    <a:pt x="2832" y="1474"/>
                  </a:lnTo>
                  <a:lnTo>
                    <a:pt x="2750" y="1474"/>
                  </a:lnTo>
                  <a:lnTo>
                    <a:pt x="2664" y="1470"/>
                  </a:lnTo>
                  <a:lnTo>
                    <a:pt x="2578" y="1466"/>
                  </a:lnTo>
                  <a:lnTo>
                    <a:pt x="2490" y="1460"/>
                  </a:lnTo>
                  <a:lnTo>
                    <a:pt x="2402" y="1454"/>
                  </a:lnTo>
                  <a:lnTo>
                    <a:pt x="2312" y="1444"/>
                  </a:lnTo>
                  <a:lnTo>
                    <a:pt x="2222" y="1434"/>
                  </a:lnTo>
                  <a:lnTo>
                    <a:pt x="2132" y="1422"/>
                  </a:lnTo>
                  <a:lnTo>
                    <a:pt x="2040" y="1408"/>
                  </a:lnTo>
                  <a:lnTo>
                    <a:pt x="1948" y="1394"/>
                  </a:lnTo>
                  <a:lnTo>
                    <a:pt x="1858" y="1376"/>
                  </a:lnTo>
                  <a:lnTo>
                    <a:pt x="1766" y="1358"/>
                  </a:lnTo>
                  <a:lnTo>
                    <a:pt x="1676" y="1340"/>
                  </a:lnTo>
                  <a:lnTo>
                    <a:pt x="1586" y="1318"/>
                  </a:lnTo>
                  <a:lnTo>
                    <a:pt x="1496" y="1296"/>
                  </a:lnTo>
                  <a:lnTo>
                    <a:pt x="1408" y="1272"/>
                  </a:lnTo>
                  <a:lnTo>
                    <a:pt x="1320" y="1246"/>
                  </a:lnTo>
                  <a:lnTo>
                    <a:pt x="1234" y="1218"/>
                  </a:lnTo>
                  <a:lnTo>
                    <a:pt x="1148" y="1190"/>
                  </a:lnTo>
                  <a:lnTo>
                    <a:pt x="1066" y="1160"/>
                  </a:lnTo>
                  <a:lnTo>
                    <a:pt x="984" y="1128"/>
                  </a:lnTo>
                  <a:lnTo>
                    <a:pt x="904" y="1096"/>
                  </a:lnTo>
                  <a:lnTo>
                    <a:pt x="828" y="1062"/>
                  </a:lnTo>
                  <a:lnTo>
                    <a:pt x="752" y="1026"/>
                  </a:lnTo>
                  <a:lnTo>
                    <a:pt x="680" y="990"/>
                  </a:lnTo>
                  <a:lnTo>
                    <a:pt x="610" y="950"/>
                  </a:lnTo>
                  <a:lnTo>
                    <a:pt x="542" y="910"/>
                  </a:lnTo>
                  <a:lnTo>
                    <a:pt x="478" y="870"/>
                  </a:lnTo>
                  <a:lnTo>
                    <a:pt x="418" y="828"/>
                  </a:lnTo>
                  <a:lnTo>
                    <a:pt x="360" y="784"/>
                  </a:lnTo>
                  <a:lnTo>
                    <a:pt x="306" y="738"/>
                  </a:lnTo>
                  <a:lnTo>
                    <a:pt x="256" y="692"/>
                  </a:lnTo>
                  <a:lnTo>
                    <a:pt x="210" y="644"/>
                  </a:lnTo>
                  <a:lnTo>
                    <a:pt x="168" y="594"/>
                  </a:lnTo>
                  <a:lnTo>
                    <a:pt x="130" y="544"/>
                  </a:lnTo>
                  <a:lnTo>
                    <a:pt x="96" y="492"/>
                  </a:lnTo>
                  <a:lnTo>
                    <a:pt x="68" y="438"/>
                  </a:lnTo>
                  <a:lnTo>
                    <a:pt x="56" y="412"/>
                  </a:lnTo>
                  <a:lnTo>
                    <a:pt x="44" y="384"/>
                  </a:lnTo>
                  <a:lnTo>
                    <a:pt x="34" y="356"/>
                  </a:lnTo>
                  <a:lnTo>
                    <a:pt x="26" y="328"/>
                  </a:lnTo>
                  <a:lnTo>
                    <a:pt x="18" y="300"/>
                  </a:lnTo>
                  <a:lnTo>
                    <a:pt x="12" y="272"/>
                  </a:lnTo>
                  <a:lnTo>
                    <a:pt x="6" y="242"/>
                  </a:lnTo>
                  <a:lnTo>
                    <a:pt x="4" y="212"/>
                  </a:lnTo>
                  <a:lnTo>
                    <a:pt x="2" y="184"/>
                  </a:lnTo>
                  <a:lnTo>
                    <a:pt x="0" y="154"/>
                  </a:lnTo>
                  <a:lnTo>
                    <a:pt x="0" y="0"/>
                  </a:lnTo>
                  <a:lnTo>
                    <a:pt x="0" y="0"/>
                  </a:lnTo>
                  <a:lnTo>
                    <a:pt x="2" y="30"/>
                  </a:lnTo>
                  <a:lnTo>
                    <a:pt x="4" y="60"/>
                  </a:lnTo>
                  <a:lnTo>
                    <a:pt x="6" y="88"/>
                  </a:lnTo>
                  <a:lnTo>
                    <a:pt x="12" y="118"/>
                  </a:lnTo>
                  <a:lnTo>
                    <a:pt x="18" y="146"/>
                  </a:lnTo>
                  <a:lnTo>
                    <a:pt x="26" y="174"/>
                  </a:lnTo>
                  <a:lnTo>
                    <a:pt x="34" y="202"/>
                  </a:lnTo>
                  <a:lnTo>
                    <a:pt x="44" y="230"/>
                  </a:lnTo>
                  <a:lnTo>
                    <a:pt x="56" y="258"/>
                  </a:lnTo>
                  <a:lnTo>
                    <a:pt x="68" y="286"/>
                  </a:lnTo>
                  <a:lnTo>
                    <a:pt x="96" y="338"/>
                  </a:lnTo>
                  <a:lnTo>
                    <a:pt x="130" y="390"/>
                  </a:lnTo>
                  <a:lnTo>
                    <a:pt x="168" y="440"/>
                  </a:lnTo>
                  <a:lnTo>
                    <a:pt x="210" y="490"/>
                  </a:lnTo>
                  <a:lnTo>
                    <a:pt x="256" y="538"/>
                  </a:lnTo>
                  <a:lnTo>
                    <a:pt x="306" y="584"/>
                  </a:lnTo>
                  <a:lnTo>
                    <a:pt x="360" y="630"/>
                  </a:lnTo>
                  <a:lnTo>
                    <a:pt x="418" y="674"/>
                  </a:lnTo>
                  <a:lnTo>
                    <a:pt x="478" y="716"/>
                  </a:lnTo>
                  <a:lnTo>
                    <a:pt x="542" y="758"/>
                  </a:lnTo>
                  <a:lnTo>
                    <a:pt x="610" y="798"/>
                  </a:lnTo>
                  <a:lnTo>
                    <a:pt x="680" y="836"/>
                  </a:lnTo>
                  <a:lnTo>
                    <a:pt x="752" y="872"/>
                  </a:lnTo>
                  <a:lnTo>
                    <a:pt x="828" y="908"/>
                  </a:lnTo>
                  <a:lnTo>
                    <a:pt x="904" y="942"/>
                  </a:lnTo>
                  <a:lnTo>
                    <a:pt x="984" y="976"/>
                  </a:lnTo>
                  <a:lnTo>
                    <a:pt x="1066" y="1006"/>
                  </a:lnTo>
                  <a:lnTo>
                    <a:pt x="1148" y="1036"/>
                  </a:lnTo>
                  <a:lnTo>
                    <a:pt x="1234" y="1066"/>
                  </a:lnTo>
                  <a:lnTo>
                    <a:pt x="1320" y="1092"/>
                  </a:lnTo>
                  <a:lnTo>
                    <a:pt x="1408" y="1118"/>
                  </a:lnTo>
                  <a:lnTo>
                    <a:pt x="1496" y="1142"/>
                  </a:lnTo>
                  <a:lnTo>
                    <a:pt x="1586" y="1164"/>
                  </a:lnTo>
                  <a:lnTo>
                    <a:pt x="1676" y="1186"/>
                  </a:lnTo>
                  <a:lnTo>
                    <a:pt x="1766" y="1206"/>
                  </a:lnTo>
                  <a:lnTo>
                    <a:pt x="1858" y="1224"/>
                  </a:lnTo>
                  <a:lnTo>
                    <a:pt x="1948" y="1240"/>
                  </a:lnTo>
                  <a:lnTo>
                    <a:pt x="2040" y="1256"/>
                  </a:lnTo>
                  <a:lnTo>
                    <a:pt x="2132" y="1268"/>
                  </a:lnTo>
                  <a:lnTo>
                    <a:pt x="2222" y="1280"/>
                  </a:lnTo>
                  <a:lnTo>
                    <a:pt x="2312" y="1292"/>
                  </a:lnTo>
                  <a:lnTo>
                    <a:pt x="2402" y="1300"/>
                  </a:lnTo>
                  <a:lnTo>
                    <a:pt x="2490" y="1308"/>
                  </a:lnTo>
                  <a:lnTo>
                    <a:pt x="2578" y="1314"/>
                  </a:lnTo>
                  <a:lnTo>
                    <a:pt x="2664" y="1318"/>
                  </a:lnTo>
                  <a:lnTo>
                    <a:pt x="2750" y="1320"/>
                  </a:lnTo>
                  <a:lnTo>
                    <a:pt x="2832" y="1320"/>
                  </a:lnTo>
                  <a:lnTo>
                    <a:pt x="2914" y="1320"/>
                  </a:lnTo>
                  <a:lnTo>
                    <a:pt x="2994" y="1318"/>
                  </a:lnTo>
                  <a:lnTo>
                    <a:pt x="3070" y="1314"/>
                  </a:lnTo>
                  <a:lnTo>
                    <a:pt x="3146" y="1308"/>
                  </a:lnTo>
                  <a:lnTo>
                    <a:pt x="3218" y="1302"/>
                  </a:lnTo>
                  <a:lnTo>
                    <a:pt x="3288" y="1292"/>
                  </a:lnTo>
                  <a:lnTo>
                    <a:pt x="3356" y="1282"/>
                  </a:lnTo>
                  <a:lnTo>
                    <a:pt x="3420" y="1270"/>
                  </a:lnTo>
                  <a:lnTo>
                    <a:pt x="3480" y="1256"/>
                  </a:lnTo>
                  <a:lnTo>
                    <a:pt x="3538" y="1240"/>
                  </a:lnTo>
                  <a:lnTo>
                    <a:pt x="3592" y="1224"/>
                  </a:lnTo>
                  <a:lnTo>
                    <a:pt x="3642" y="1204"/>
                  </a:lnTo>
                  <a:lnTo>
                    <a:pt x="3688" y="1184"/>
                  </a:lnTo>
                  <a:lnTo>
                    <a:pt x="3730" y="1162"/>
                  </a:lnTo>
                  <a:lnTo>
                    <a:pt x="3768" y="1138"/>
                  </a:lnTo>
                  <a:lnTo>
                    <a:pt x="3800" y="1112"/>
                  </a:lnTo>
                  <a:lnTo>
                    <a:pt x="3830" y="1084"/>
                  </a:lnTo>
                  <a:lnTo>
                    <a:pt x="3842" y="1070"/>
                  </a:lnTo>
                  <a:lnTo>
                    <a:pt x="3854" y="1054"/>
                  </a:lnTo>
                  <a:lnTo>
                    <a:pt x="3864" y="1038"/>
                  </a:lnTo>
                  <a:lnTo>
                    <a:pt x="3872" y="1024"/>
                  </a:lnTo>
                  <a:lnTo>
                    <a:pt x="3880" y="1006"/>
                  </a:lnTo>
                  <a:lnTo>
                    <a:pt x="3886" y="990"/>
                  </a:lnTo>
                  <a:lnTo>
                    <a:pt x="3890" y="974"/>
                  </a:lnTo>
                  <a:lnTo>
                    <a:pt x="3894" y="956"/>
                  </a:lnTo>
                  <a:lnTo>
                    <a:pt x="3896" y="938"/>
                  </a:lnTo>
                  <a:lnTo>
                    <a:pt x="3898" y="918"/>
                  </a:lnTo>
                  <a:lnTo>
                    <a:pt x="3898" y="1072"/>
                  </a:lnTo>
                  <a:close/>
                </a:path>
              </a:pathLst>
            </a:custGeom>
            <a:gradFill rotWithShape="0">
              <a:gsLst>
                <a:gs pos="0">
                  <a:schemeClr val="accent5"/>
                </a:gs>
                <a:gs pos="50000">
                  <a:schemeClr val="accent5">
                    <a:lumMod val="60000"/>
                    <a:lumOff val="40000"/>
                  </a:schemeClr>
                </a:gs>
                <a:gs pos="100000">
                  <a:schemeClr val="accent5"/>
                </a:gs>
              </a:gsLst>
              <a:lin ang="0" scaled="1"/>
            </a:gradFill>
            <a:ln w="3175">
              <a:noFill/>
              <a:round/>
              <a:headEnd/>
              <a:tailEnd/>
            </a:ln>
            <a:effectLst/>
          </p:spPr>
          <p:txBody>
            <a:bodyPr lIns="18288" tIns="9144" rIns="18288" bIns="9144" anchor="ctr"/>
            <a:lstStyle/>
            <a:p>
              <a:pPr algn="ctr">
                <a:lnSpc>
                  <a:spcPct val="85000"/>
                </a:lnSpc>
                <a:spcBef>
                  <a:spcPct val="20000"/>
                </a:spcBef>
                <a:defRPr/>
              </a:pPr>
              <a:endPara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112" charset="0"/>
              </a:endParaRPr>
            </a:p>
          </p:txBody>
        </p:sp>
        <p:sp>
          <p:nvSpPr>
            <p:cNvPr id="54" name="Freeform 11">
              <a:extLst>
                <a:ext uri="{FF2B5EF4-FFF2-40B4-BE49-F238E27FC236}">
                  <a16:creationId xmlns:a16="http://schemas.microsoft.com/office/drawing/2014/main" id="{06D2F1DA-FF1E-5A47-8847-B5A23AD1F2F9}"/>
                </a:ext>
              </a:extLst>
            </p:cNvPr>
            <p:cNvSpPr>
              <a:spLocks/>
            </p:cNvSpPr>
            <p:nvPr/>
          </p:nvSpPr>
          <p:spPr bwMode="auto">
            <a:xfrm>
              <a:off x="1900953" y="2464967"/>
              <a:ext cx="3776921" cy="1428214"/>
            </a:xfrm>
            <a:custGeom>
              <a:avLst/>
              <a:gdLst/>
              <a:ahLst/>
              <a:cxnLst>
                <a:cxn ang="0">
                  <a:pos x="3896" y="1090"/>
                </a:cxn>
                <a:cxn ang="0">
                  <a:pos x="3886" y="1144"/>
                </a:cxn>
                <a:cxn ang="0">
                  <a:pos x="3864" y="1192"/>
                </a:cxn>
                <a:cxn ang="0">
                  <a:pos x="3830" y="1238"/>
                </a:cxn>
                <a:cxn ang="0">
                  <a:pos x="3730" y="1314"/>
                </a:cxn>
                <a:cxn ang="0">
                  <a:pos x="3592" y="1376"/>
                </a:cxn>
                <a:cxn ang="0">
                  <a:pos x="3420" y="1424"/>
                </a:cxn>
                <a:cxn ang="0">
                  <a:pos x="3218" y="1454"/>
                </a:cxn>
                <a:cxn ang="0">
                  <a:pos x="2994" y="1472"/>
                </a:cxn>
                <a:cxn ang="0">
                  <a:pos x="2750" y="1474"/>
                </a:cxn>
                <a:cxn ang="0">
                  <a:pos x="2490" y="1460"/>
                </a:cxn>
                <a:cxn ang="0">
                  <a:pos x="2222" y="1434"/>
                </a:cxn>
                <a:cxn ang="0">
                  <a:pos x="1948" y="1394"/>
                </a:cxn>
                <a:cxn ang="0">
                  <a:pos x="1676" y="1340"/>
                </a:cxn>
                <a:cxn ang="0">
                  <a:pos x="1408" y="1272"/>
                </a:cxn>
                <a:cxn ang="0">
                  <a:pos x="1148" y="1190"/>
                </a:cxn>
                <a:cxn ang="0">
                  <a:pos x="904" y="1096"/>
                </a:cxn>
                <a:cxn ang="0">
                  <a:pos x="680" y="990"/>
                </a:cxn>
                <a:cxn ang="0">
                  <a:pos x="478" y="870"/>
                </a:cxn>
                <a:cxn ang="0">
                  <a:pos x="306" y="738"/>
                </a:cxn>
                <a:cxn ang="0">
                  <a:pos x="168" y="594"/>
                </a:cxn>
                <a:cxn ang="0">
                  <a:pos x="68" y="438"/>
                </a:cxn>
                <a:cxn ang="0">
                  <a:pos x="34" y="356"/>
                </a:cxn>
                <a:cxn ang="0">
                  <a:pos x="12" y="272"/>
                </a:cxn>
                <a:cxn ang="0">
                  <a:pos x="2" y="184"/>
                </a:cxn>
                <a:cxn ang="0">
                  <a:pos x="0" y="0"/>
                </a:cxn>
                <a:cxn ang="0">
                  <a:pos x="6" y="88"/>
                </a:cxn>
                <a:cxn ang="0">
                  <a:pos x="26" y="174"/>
                </a:cxn>
                <a:cxn ang="0">
                  <a:pos x="56" y="258"/>
                </a:cxn>
                <a:cxn ang="0">
                  <a:pos x="130" y="390"/>
                </a:cxn>
                <a:cxn ang="0">
                  <a:pos x="256" y="538"/>
                </a:cxn>
                <a:cxn ang="0">
                  <a:pos x="418" y="674"/>
                </a:cxn>
                <a:cxn ang="0">
                  <a:pos x="610" y="798"/>
                </a:cxn>
                <a:cxn ang="0">
                  <a:pos x="828" y="908"/>
                </a:cxn>
                <a:cxn ang="0">
                  <a:pos x="1066" y="1006"/>
                </a:cxn>
                <a:cxn ang="0">
                  <a:pos x="1320" y="1092"/>
                </a:cxn>
                <a:cxn ang="0">
                  <a:pos x="1586" y="1164"/>
                </a:cxn>
                <a:cxn ang="0">
                  <a:pos x="1858" y="1224"/>
                </a:cxn>
                <a:cxn ang="0">
                  <a:pos x="2132" y="1268"/>
                </a:cxn>
                <a:cxn ang="0">
                  <a:pos x="2402" y="1300"/>
                </a:cxn>
                <a:cxn ang="0">
                  <a:pos x="2664" y="1318"/>
                </a:cxn>
                <a:cxn ang="0">
                  <a:pos x="2914" y="1320"/>
                </a:cxn>
                <a:cxn ang="0">
                  <a:pos x="3146" y="1308"/>
                </a:cxn>
                <a:cxn ang="0">
                  <a:pos x="3356" y="1282"/>
                </a:cxn>
                <a:cxn ang="0">
                  <a:pos x="3538" y="1240"/>
                </a:cxn>
                <a:cxn ang="0">
                  <a:pos x="3688" y="1184"/>
                </a:cxn>
                <a:cxn ang="0">
                  <a:pos x="3800" y="1112"/>
                </a:cxn>
                <a:cxn ang="0">
                  <a:pos x="3854" y="1054"/>
                </a:cxn>
                <a:cxn ang="0">
                  <a:pos x="3880" y="1006"/>
                </a:cxn>
                <a:cxn ang="0">
                  <a:pos x="3894" y="956"/>
                </a:cxn>
                <a:cxn ang="0">
                  <a:pos x="3898" y="1072"/>
                </a:cxn>
              </a:cxnLst>
              <a:rect l="0" t="0" r="r" b="b"/>
              <a:pathLst>
                <a:path w="3898" h="1474">
                  <a:moveTo>
                    <a:pt x="3898" y="1072"/>
                  </a:moveTo>
                  <a:lnTo>
                    <a:pt x="3898" y="1072"/>
                  </a:lnTo>
                  <a:lnTo>
                    <a:pt x="3896" y="1090"/>
                  </a:lnTo>
                  <a:lnTo>
                    <a:pt x="3894" y="1108"/>
                  </a:lnTo>
                  <a:lnTo>
                    <a:pt x="3890" y="1126"/>
                  </a:lnTo>
                  <a:lnTo>
                    <a:pt x="3886" y="1144"/>
                  </a:lnTo>
                  <a:lnTo>
                    <a:pt x="3880" y="1160"/>
                  </a:lnTo>
                  <a:lnTo>
                    <a:pt x="3872" y="1176"/>
                  </a:lnTo>
                  <a:lnTo>
                    <a:pt x="3864" y="1192"/>
                  </a:lnTo>
                  <a:lnTo>
                    <a:pt x="3854" y="1208"/>
                  </a:lnTo>
                  <a:lnTo>
                    <a:pt x="3842" y="1222"/>
                  </a:lnTo>
                  <a:lnTo>
                    <a:pt x="3830" y="1238"/>
                  </a:lnTo>
                  <a:lnTo>
                    <a:pt x="3800" y="1264"/>
                  </a:lnTo>
                  <a:lnTo>
                    <a:pt x="3768" y="1290"/>
                  </a:lnTo>
                  <a:lnTo>
                    <a:pt x="3730" y="1314"/>
                  </a:lnTo>
                  <a:lnTo>
                    <a:pt x="3688" y="1338"/>
                  </a:lnTo>
                  <a:lnTo>
                    <a:pt x="3642" y="1358"/>
                  </a:lnTo>
                  <a:lnTo>
                    <a:pt x="3592" y="1376"/>
                  </a:lnTo>
                  <a:lnTo>
                    <a:pt x="3538" y="1394"/>
                  </a:lnTo>
                  <a:lnTo>
                    <a:pt x="3480" y="1410"/>
                  </a:lnTo>
                  <a:lnTo>
                    <a:pt x="3420" y="1424"/>
                  </a:lnTo>
                  <a:lnTo>
                    <a:pt x="3356" y="1436"/>
                  </a:lnTo>
                  <a:lnTo>
                    <a:pt x="3288" y="1446"/>
                  </a:lnTo>
                  <a:lnTo>
                    <a:pt x="3218" y="1454"/>
                  </a:lnTo>
                  <a:lnTo>
                    <a:pt x="3146" y="1462"/>
                  </a:lnTo>
                  <a:lnTo>
                    <a:pt x="3070" y="1468"/>
                  </a:lnTo>
                  <a:lnTo>
                    <a:pt x="2994" y="1472"/>
                  </a:lnTo>
                  <a:lnTo>
                    <a:pt x="2914" y="1474"/>
                  </a:lnTo>
                  <a:lnTo>
                    <a:pt x="2832" y="1474"/>
                  </a:lnTo>
                  <a:lnTo>
                    <a:pt x="2750" y="1474"/>
                  </a:lnTo>
                  <a:lnTo>
                    <a:pt x="2664" y="1470"/>
                  </a:lnTo>
                  <a:lnTo>
                    <a:pt x="2578" y="1466"/>
                  </a:lnTo>
                  <a:lnTo>
                    <a:pt x="2490" y="1460"/>
                  </a:lnTo>
                  <a:lnTo>
                    <a:pt x="2402" y="1454"/>
                  </a:lnTo>
                  <a:lnTo>
                    <a:pt x="2312" y="1444"/>
                  </a:lnTo>
                  <a:lnTo>
                    <a:pt x="2222" y="1434"/>
                  </a:lnTo>
                  <a:lnTo>
                    <a:pt x="2132" y="1422"/>
                  </a:lnTo>
                  <a:lnTo>
                    <a:pt x="2040" y="1408"/>
                  </a:lnTo>
                  <a:lnTo>
                    <a:pt x="1948" y="1394"/>
                  </a:lnTo>
                  <a:lnTo>
                    <a:pt x="1858" y="1376"/>
                  </a:lnTo>
                  <a:lnTo>
                    <a:pt x="1766" y="1358"/>
                  </a:lnTo>
                  <a:lnTo>
                    <a:pt x="1676" y="1340"/>
                  </a:lnTo>
                  <a:lnTo>
                    <a:pt x="1586" y="1318"/>
                  </a:lnTo>
                  <a:lnTo>
                    <a:pt x="1496" y="1296"/>
                  </a:lnTo>
                  <a:lnTo>
                    <a:pt x="1408" y="1272"/>
                  </a:lnTo>
                  <a:lnTo>
                    <a:pt x="1320" y="1246"/>
                  </a:lnTo>
                  <a:lnTo>
                    <a:pt x="1234" y="1218"/>
                  </a:lnTo>
                  <a:lnTo>
                    <a:pt x="1148" y="1190"/>
                  </a:lnTo>
                  <a:lnTo>
                    <a:pt x="1066" y="1160"/>
                  </a:lnTo>
                  <a:lnTo>
                    <a:pt x="984" y="1128"/>
                  </a:lnTo>
                  <a:lnTo>
                    <a:pt x="904" y="1096"/>
                  </a:lnTo>
                  <a:lnTo>
                    <a:pt x="828" y="1062"/>
                  </a:lnTo>
                  <a:lnTo>
                    <a:pt x="752" y="1026"/>
                  </a:lnTo>
                  <a:lnTo>
                    <a:pt x="680" y="990"/>
                  </a:lnTo>
                  <a:lnTo>
                    <a:pt x="610" y="950"/>
                  </a:lnTo>
                  <a:lnTo>
                    <a:pt x="542" y="910"/>
                  </a:lnTo>
                  <a:lnTo>
                    <a:pt x="478" y="870"/>
                  </a:lnTo>
                  <a:lnTo>
                    <a:pt x="418" y="828"/>
                  </a:lnTo>
                  <a:lnTo>
                    <a:pt x="360" y="784"/>
                  </a:lnTo>
                  <a:lnTo>
                    <a:pt x="306" y="738"/>
                  </a:lnTo>
                  <a:lnTo>
                    <a:pt x="256" y="692"/>
                  </a:lnTo>
                  <a:lnTo>
                    <a:pt x="210" y="644"/>
                  </a:lnTo>
                  <a:lnTo>
                    <a:pt x="168" y="594"/>
                  </a:lnTo>
                  <a:lnTo>
                    <a:pt x="130" y="544"/>
                  </a:lnTo>
                  <a:lnTo>
                    <a:pt x="96" y="492"/>
                  </a:lnTo>
                  <a:lnTo>
                    <a:pt x="68" y="438"/>
                  </a:lnTo>
                  <a:lnTo>
                    <a:pt x="56" y="412"/>
                  </a:lnTo>
                  <a:lnTo>
                    <a:pt x="44" y="384"/>
                  </a:lnTo>
                  <a:lnTo>
                    <a:pt x="34" y="356"/>
                  </a:lnTo>
                  <a:lnTo>
                    <a:pt x="26" y="328"/>
                  </a:lnTo>
                  <a:lnTo>
                    <a:pt x="18" y="300"/>
                  </a:lnTo>
                  <a:lnTo>
                    <a:pt x="12" y="272"/>
                  </a:lnTo>
                  <a:lnTo>
                    <a:pt x="6" y="242"/>
                  </a:lnTo>
                  <a:lnTo>
                    <a:pt x="4" y="212"/>
                  </a:lnTo>
                  <a:lnTo>
                    <a:pt x="2" y="184"/>
                  </a:lnTo>
                  <a:lnTo>
                    <a:pt x="0" y="154"/>
                  </a:lnTo>
                  <a:lnTo>
                    <a:pt x="0" y="0"/>
                  </a:lnTo>
                  <a:lnTo>
                    <a:pt x="0" y="0"/>
                  </a:lnTo>
                  <a:lnTo>
                    <a:pt x="2" y="30"/>
                  </a:lnTo>
                  <a:lnTo>
                    <a:pt x="4" y="60"/>
                  </a:lnTo>
                  <a:lnTo>
                    <a:pt x="6" y="88"/>
                  </a:lnTo>
                  <a:lnTo>
                    <a:pt x="12" y="118"/>
                  </a:lnTo>
                  <a:lnTo>
                    <a:pt x="18" y="146"/>
                  </a:lnTo>
                  <a:lnTo>
                    <a:pt x="26" y="174"/>
                  </a:lnTo>
                  <a:lnTo>
                    <a:pt x="34" y="202"/>
                  </a:lnTo>
                  <a:lnTo>
                    <a:pt x="44" y="230"/>
                  </a:lnTo>
                  <a:lnTo>
                    <a:pt x="56" y="258"/>
                  </a:lnTo>
                  <a:lnTo>
                    <a:pt x="68" y="286"/>
                  </a:lnTo>
                  <a:lnTo>
                    <a:pt x="96" y="338"/>
                  </a:lnTo>
                  <a:lnTo>
                    <a:pt x="130" y="390"/>
                  </a:lnTo>
                  <a:lnTo>
                    <a:pt x="168" y="440"/>
                  </a:lnTo>
                  <a:lnTo>
                    <a:pt x="210" y="490"/>
                  </a:lnTo>
                  <a:lnTo>
                    <a:pt x="256" y="538"/>
                  </a:lnTo>
                  <a:lnTo>
                    <a:pt x="306" y="584"/>
                  </a:lnTo>
                  <a:lnTo>
                    <a:pt x="360" y="630"/>
                  </a:lnTo>
                  <a:lnTo>
                    <a:pt x="418" y="674"/>
                  </a:lnTo>
                  <a:lnTo>
                    <a:pt x="478" y="716"/>
                  </a:lnTo>
                  <a:lnTo>
                    <a:pt x="542" y="758"/>
                  </a:lnTo>
                  <a:lnTo>
                    <a:pt x="610" y="798"/>
                  </a:lnTo>
                  <a:lnTo>
                    <a:pt x="680" y="836"/>
                  </a:lnTo>
                  <a:lnTo>
                    <a:pt x="752" y="872"/>
                  </a:lnTo>
                  <a:lnTo>
                    <a:pt x="828" y="908"/>
                  </a:lnTo>
                  <a:lnTo>
                    <a:pt x="904" y="942"/>
                  </a:lnTo>
                  <a:lnTo>
                    <a:pt x="984" y="976"/>
                  </a:lnTo>
                  <a:lnTo>
                    <a:pt x="1066" y="1006"/>
                  </a:lnTo>
                  <a:lnTo>
                    <a:pt x="1148" y="1036"/>
                  </a:lnTo>
                  <a:lnTo>
                    <a:pt x="1234" y="1066"/>
                  </a:lnTo>
                  <a:lnTo>
                    <a:pt x="1320" y="1092"/>
                  </a:lnTo>
                  <a:lnTo>
                    <a:pt x="1408" y="1118"/>
                  </a:lnTo>
                  <a:lnTo>
                    <a:pt x="1496" y="1142"/>
                  </a:lnTo>
                  <a:lnTo>
                    <a:pt x="1586" y="1164"/>
                  </a:lnTo>
                  <a:lnTo>
                    <a:pt x="1676" y="1186"/>
                  </a:lnTo>
                  <a:lnTo>
                    <a:pt x="1766" y="1206"/>
                  </a:lnTo>
                  <a:lnTo>
                    <a:pt x="1858" y="1224"/>
                  </a:lnTo>
                  <a:lnTo>
                    <a:pt x="1948" y="1240"/>
                  </a:lnTo>
                  <a:lnTo>
                    <a:pt x="2040" y="1256"/>
                  </a:lnTo>
                  <a:lnTo>
                    <a:pt x="2132" y="1268"/>
                  </a:lnTo>
                  <a:lnTo>
                    <a:pt x="2222" y="1280"/>
                  </a:lnTo>
                  <a:lnTo>
                    <a:pt x="2312" y="1292"/>
                  </a:lnTo>
                  <a:lnTo>
                    <a:pt x="2402" y="1300"/>
                  </a:lnTo>
                  <a:lnTo>
                    <a:pt x="2490" y="1308"/>
                  </a:lnTo>
                  <a:lnTo>
                    <a:pt x="2578" y="1314"/>
                  </a:lnTo>
                  <a:lnTo>
                    <a:pt x="2664" y="1318"/>
                  </a:lnTo>
                  <a:lnTo>
                    <a:pt x="2750" y="1320"/>
                  </a:lnTo>
                  <a:lnTo>
                    <a:pt x="2832" y="1320"/>
                  </a:lnTo>
                  <a:lnTo>
                    <a:pt x="2914" y="1320"/>
                  </a:lnTo>
                  <a:lnTo>
                    <a:pt x="2994" y="1318"/>
                  </a:lnTo>
                  <a:lnTo>
                    <a:pt x="3070" y="1314"/>
                  </a:lnTo>
                  <a:lnTo>
                    <a:pt x="3146" y="1308"/>
                  </a:lnTo>
                  <a:lnTo>
                    <a:pt x="3218" y="1302"/>
                  </a:lnTo>
                  <a:lnTo>
                    <a:pt x="3288" y="1292"/>
                  </a:lnTo>
                  <a:lnTo>
                    <a:pt x="3356" y="1282"/>
                  </a:lnTo>
                  <a:lnTo>
                    <a:pt x="3420" y="1270"/>
                  </a:lnTo>
                  <a:lnTo>
                    <a:pt x="3480" y="1256"/>
                  </a:lnTo>
                  <a:lnTo>
                    <a:pt x="3538" y="1240"/>
                  </a:lnTo>
                  <a:lnTo>
                    <a:pt x="3592" y="1224"/>
                  </a:lnTo>
                  <a:lnTo>
                    <a:pt x="3642" y="1204"/>
                  </a:lnTo>
                  <a:lnTo>
                    <a:pt x="3688" y="1184"/>
                  </a:lnTo>
                  <a:lnTo>
                    <a:pt x="3730" y="1162"/>
                  </a:lnTo>
                  <a:lnTo>
                    <a:pt x="3768" y="1138"/>
                  </a:lnTo>
                  <a:lnTo>
                    <a:pt x="3800" y="1112"/>
                  </a:lnTo>
                  <a:lnTo>
                    <a:pt x="3830" y="1084"/>
                  </a:lnTo>
                  <a:lnTo>
                    <a:pt x="3842" y="1070"/>
                  </a:lnTo>
                  <a:lnTo>
                    <a:pt x="3854" y="1054"/>
                  </a:lnTo>
                  <a:lnTo>
                    <a:pt x="3864" y="1038"/>
                  </a:lnTo>
                  <a:lnTo>
                    <a:pt x="3872" y="1024"/>
                  </a:lnTo>
                  <a:lnTo>
                    <a:pt x="3880" y="1006"/>
                  </a:lnTo>
                  <a:lnTo>
                    <a:pt x="3886" y="990"/>
                  </a:lnTo>
                  <a:lnTo>
                    <a:pt x="3890" y="974"/>
                  </a:lnTo>
                  <a:lnTo>
                    <a:pt x="3894" y="956"/>
                  </a:lnTo>
                  <a:lnTo>
                    <a:pt x="3896" y="938"/>
                  </a:lnTo>
                  <a:lnTo>
                    <a:pt x="3898" y="918"/>
                  </a:lnTo>
                  <a:lnTo>
                    <a:pt x="3898" y="1072"/>
                  </a:lnTo>
                  <a:close/>
                </a:path>
              </a:pathLst>
            </a:custGeom>
            <a:gradFill rotWithShape="0">
              <a:gsLst>
                <a:gs pos="0">
                  <a:schemeClr val="accent5"/>
                </a:gs>
                <a:gs pos="50000">
                  <a:schemeClr val="accent5">
                    <a:lumMod val="60000"/>
                    <a:lumOff val="40000"/>
                  </a:schemeClr>
                </a:gs>
                <a:gs pos="100000">
                  <a:schemeClr val="accent5"/>
                </a:gs>
              </a:gsLst>
              <a:lin ang="0" scaled="1"/>
            </a:gradFill>
            <a:ln w="3175">
              <a:noFill/>
              <a:round/>
              <a:headEnd/>
              <a:tailEnd/>
            </a:ln>
            <a:effectLst/>
          </p:spPr>
          <p:txBody>
            <a:bodyPr lIns="18288" tIns="9144" rIns="18288" bIns="9144" anchor="ctr"/>
            <a:lstStyle/>
            <a:p>
              <a:pPr algn="ctr">
                <a:lnSpc>
                  <a:spcPct val="85000"/>
                </a:lnSpc>
                <a:spcBef>
                  <a:spcPct val="20000"/>
                </a:spcBef>
                <a:defRPr/>
              </a:pPr>
              <a:endPara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112" charset="0"/>
              </a:endParaRPr>
            </a:p>
          </p:txBody>
        </p:sp>
        <p:sp>
          <p:nvSpPr>
            <p:cNvPr id="55" name="Freeform 11">
              <a:extLst>
                <a:ext uri="{FF2B5EF4-FFF2-40B4-BE49-F238E27FC236}">
                  <a16:creationId xmlns:a16="http://schemas.microsoft.com/office/drawing/2014/main" id="{80FAADD1-6E80-B942-8859-0D0C79F16729}"/>
                </a:ext>
              </a:extLst>
            </p:cNvPr>
            <p:cNvSpPr>
              <a:spLocks/>
            </p:cNvSpPr>
            <p:nvPr/>
          </p:nvSpPr>
          <p:spPr bwMode="auto">
            <a:xfrm>
              <a:off x="1650359" y="1425482"/>
              <a:ext cx="4267438" cy="1613699"/>
            </a:xfrm>
            <a:custGeom>
              <a:avLst/>
              <a:gdLst/>
              <a:ahLst/>
              <a:cxnLst>
                <a:cxn ang="0">
                  <a:pos x="3896" y="1090"/>
                </a:cxn>
                <a:cxn ang="0">
                  <a:pos x="3886" y="1144"/>
                </a:cxn>
                <a:cxn ang="0">
                  <a:pos x="3864" y="1192"/>
                </a:cxn>
                <a:cxn ang="0">
                  <a:pos x="3830" y="1238"/>
                </a:cxn>
                <a:cxn ang="0">
                  <a:pos x="3730" y="1314"/>
                </a:cxn>
                <a:cxn ang="0">
                  <a:pos x="3592" y="1376"/>
                </a:cxn>
                <a:cxn ang="0">
                  <a:pos x="3420" y="1424"/>
                </a:cxn>
                <a:cxn ang="0">
                  <a:pos x="3218" y="1454"/>
                </a:cxn>
                <a:cxn ang="0">
                  <a:pos x="2994" y="1472"/>
                </a:cxn>
                <a:cxn ang="0">
                  <a:pos x="2750" y="1474"/>
                </a:cxn>
                <a:cxn ang="0">
                  <a:pos x="2490" y="1460"/>
                </a:cxn>
                <a:cxn ang="0">
                  <a:pos x="2222" y="1434"/>
                </a:cxn>
                <a:cxn ang="0">
                  <a:pos x="1948" y="1394"/>
                </a:cxn>
                <a:cxn ang="0">
                  <a:pos x="1676" y="1340"/>
                </a:cxn>
                <a:cxn ang="0">
                  <a:pos x="1408" y="1272"/>
                </a:cxn>
                <a:cxn ang="0">
                  <a:pos x="1148" y="1190"/>
                </a:cxn>
                <a:cxn ang="0">
                  <a:pos x="904" y="1096"/>
                </a:cxn>
                <a:cxn ang="0">
                  <a:pos x="680" y="990"/>
                </a:cxn>
                <a:cxn ang="0">
                  <a:pos x="478" y="870"/>
                </a:cxn>
                <a:cxn ang="0">
                  <a:pos x="306" y="738"/>
                </a:cxn>
                <a:cxn ang="0">
                  <a:pos x="168" y="594"/>
                </a:cxn>
                <a:cxn ang="0">
                  <a:pos x="68" y="438"/>
                </a:cxn>
                <a:cxn ang="0">
                  <a:pos x="34" y="356"/>
                </a:cxn>
                <a:cxn ang="0">
                  <a:pos x="12" y="272"/>
                </a:cxn>
                <a:cxn ang="0">
                  <a:pos x="2" y="184"/>
                </a:cxn>
                <a:cxn ang="0">
                  <a:pos x="0" y="0"/>
                </a:cxn>
                <a:cxn ang="0">
                  <a:pos x="6" y="88"/>
                </a:cxn>
                <a:cxn ang="0">
                  <a:pos x="26" y="174"/>
                </a:cxn>
                <a:cxn ang="0">
                  <a:pos x="56" y="258"/>
                </a:cxn>
                <a:cxn ang="0">
                  <a:pos x="130" y="390"/>
                </a:cxn>
                <a:cxn ang="0">
                  <a:pos x="256" y="538"/>
                </a:cxn>
                <a:cxn ang="0">
                  <a:pos x="418" y="674"/>
                </a:cxn>
                <a:cxn ang="0">
                  <a:pos x="610" y="798"/>
                </a:cxn>
                <a:cxn ang="0">
                  <a:pos x="828" y="908"/>
                </a:cxn>
                <a:cxn ang="0">
                  <a:pos x="1066" y="1006"/>
                </a:cxn>
                <a:cxn ang="0">
                  <a:pos x="1320" y="1092"/>
                </a:cxn>
                <a:cxn ang="0">
                  <a:pos x="1586" y="1164"/>
                </a:cxn>
                <a:cxn ang="0">
                  <a:pos x="1858" y="1224"/>
                </a:cxn>
                <a:cxn ang="0">
                  <a:pos x="2132" y="1268"/>
                </a:cxn>
                <a:cxn ang="0">
                  <a:pos x="2402" y="1300"/>
                </a:cxn>
                <a:cxn ang="0">
                  <a:pos x="2664" y="1318"/>
                </a:cxn>
                <a:cxn ang="0">
                  <a:pos x="2914" y="1320"/>
                </a:cxn>
                <a:cxn ang="0">
                  <a:pos x="3146" y="1308"/>
                </a:cxn>
                <a:cxn ang="0">
                  <a:pos x="3356" y="1282"/>
                </a:cxn>
                <a:cxn ang="0">
                  <a:pos x="3538" y="1240"/>
                </a:cxn>
                <a:cxn ang="0">
                  <a:pos x="3688" y="1184"/>
                </a:cxn>
                <a:cxn ang="0">
                  <a:pos x="3800" y="1112"/>
                </a:cxn>
                <a:cxn ang="0">
                  <a:pos x="3854" y="1054"/>
                </a:cxn>
                <a:cxn ang="0">
                  <a:pos x="3880" y="1006"/>
                </a:cxn>
                <a:cxn ang="0">
                  <a:pos x="3894" y="956"/>
                </a:cxn>
                <a:cxn ang="0">
                  <a:pos x="3898" y="1072"/>
                </a:cxn>
              </a:cxnLst>
              <a:rect l="0" t="0" r="r" b="b"/>
              <a:pathLst>
                <a:path w="3898" h="1474">
                  <a:moveTo>
                    <a:pt x="3898" y="1072"/>
                  </a:moveTo>
                  <a:lnTo>
                    <a:pt x="3898" y="1072"/>
                  </a:lnTo>
                  <a:lnTo>
                    <a:pt x="3896" y="1090"/>
                  </a:lnTo>
                  <a:lnTo>
                    <a:pt x="3894" y="1108"/>
                  </a:lnTo>
                  <a:lnTo>
                    <a:pt x="3890" y="1126"/>
                  </a:lnTo>
                  <a:lnTo>
                    <a:pt x="3886" y="1144"/>
                  </a:lnTo>
                  <a:lnTo>
                    <a:pt x="3880" y="1160"/>
                  </a:lnTo>
                  <a:lnTo>
                    <a:pt x="3872" y="1176"/>
                  </a:lnTo>
                  <a:lnTo>
                    <a:pt x="3864" y="1192"/>
                  </a:lnTo>
                  <a:lnTo>
                    <a:pt x="3854" y="1208"/>
                  </a:lnTo>
                  <a:lnTo>
                    <a:pt x="3842" y="1222"/>
                  </a:lnTo>
                  <a:lnTo>
                    <a:pt x="3830" y="1238"/>
                  </a:lnTo>
                  <a:lnTo>
                    <a:pt x="3800" y="1264"/>
                  </a:lnTo>
                  <a:lnTo>
                    <a:pt x="3768" y="1290"/>
                  </a:lnTo>
                  <a:lnTo>
                    <a:pt x="3730" y="1314"/>
                  </a:lnTo>
                  <a:lnTo>
                    <a:pt x="3688" y="1338"/>
                  </a:lnTo>
                  <a:lnTo>
                    <a:pt x="3642" y="1358"/>
                  </a:lnTo>
                  <a:lnTo>
                    <a:pt x="3592" y="1376"/>
                  </a:lnTo>
                  <a:lnTo>
                    <a:pt x="3538" y="1394"/>
                  </a:lnTo>
                  <a:lnTo>
                    <a:pt x="3480" y="1410"/>
                  </a:lnTo>
                  <a:lnTo>
                    <a:pt x="3420" y="1424"/>
                  </a:lnTo>
                  <a:lnTo>
                    <a:pt x="3356" y="1436"/>
                  </a:lnTo>
                  <a:lnTo>
                    <a:pt x="3288" y="1446"/>
                  </a:lnTo>
                  <a:lnTo>
                    <a:pt x="3218" y="1454"/>
                  </a:lnTo>
                  <a:lnTo>
                    <a:pt x="3146" y="1462"/>
                  </a:lnTo>
                  <a:lnTo>
                    <a:pt x="3070" y="1468"/>
                  </a:lnTo>
                  <a:lnTo>
                    <a:pt x="2994" y="1472"/>
                  </a:lnTo>
                  <a:lnTo>
                    <a:pt x="2914" y="1474"/>
                  </a:lnTo>
                  <a:lnTo>
                    <a:pt x="2832" y="1474"/>
                  </a:lnTo>
                  <a:lnTo>
                    <a:pt x="2750" y="1474"/>
                  </a:lnTo>
                  <a:lnTo>
                    <a:pt x="2664" y="1470"/>
                  </a:lnTo>
                  <a:lnTo>
                    <a:pt x="2578" y="1466"/>
                  </a:lnTo>
                  <a:lnTo>
                    <a:pt x="2490" y="1460"/>
                  </a:lnTo>
                  <a:lnTo>
                    <a:pt x="2402" y="1454"/>
                  </a:lnTo>
                  <a:lnTo>
                    <a:pt x="2312" y="1444"/>
                  </a:lnTo>
                  <a:lnTo>
                    <a:pt x="2222" y="1434"/>
                  </a:lnTo>
                  <a:lnTo>
                    <a:pt x="2132" y="1422"/>
                  </a:lnTo>
                  <a:lnTo>
                    <a:pt x="2040" y="1408"/>
                  </a:lnTo>
                  <a:lnTo>
                    <a:pt x="1948" y="1394"/>
                  </a:lnTo>
                  <a:lnTo>
                    <a:pt x="1858" y="1376"/>
                  </a:lnTo>
                  <a:lnTo>
                    <a:pt x="1766" y="1358"/>
                  </a:lnTo>
                  <a:lnTo>
                    <a:pt x="1676" y="1340"/>
                  </a:lnTo>
                  <a:lnTo>
                    <a:pt x="1586" y="1318"/>
                  </a:lnTo>
                  <a:lnTo>
                    <a:pt x="1496" y="1296"/>
                  </a:lnTo>
                  <a:lnTo>
                    <a:pt x="1408" y="1272"/>
                  </a:lnTo>
                  <a:lnTo>
                    <a:pt x="1320" y="1246"/>
                  </a:lnTo>
                  <a:lnTo>
                    <a:pt x="1234" y="1218"/>
                  </a:lnTo>
                  <a:lnTo>
                    <a:pt x="1148" y="1190"/>
                  </a:lnTo>
                  <a:lnTo>
                    <a:pt x="1066" y="1160"/>
                  </a:lnTo>
                  <a:lnTo>
                    <a:pt x="984" y="1128"/>
                  </a:lnTo>
                  <a:lnTo>
                    <a:pt x="904" y="1096"/>
                  </a:lnTo>
                  <a:lnTo>
                    <a:pt x="828" y="1062"/>
                  </a:lnTo>
                  <a:lnTo>
                    <a:pt x="752" y="1026"/>
                  </a:lnTo>
                  <a:lnTo>
                    <a:pt x="680" y="990"/>
                  </a:lnTo>
                  <a:lnTo>
                    <a:pt x="610" y="950"/>
                  </a:lnTo>
                  <a:lnTo>
                    <a:pt x="542" y="910"/>
                  </a:lnTo>
                  <a:lnTo>
                    <a:pt x="478" y="870"/>
                  </a:lnTo>
                  <a:lnTo>
                    <a:pt x="418" y="828"/>
                  </a:lnTo>
                  <a:lnTo>
                    <a:pt x="360" y="784"/>
                  </a:lnTo>
                  <a:lnTo>
                    <a:pt x="306" y="738"/>
                  </a:lnTo>
                  <a:lnTo>
                    <a:pt x="256" y="692"/>
                  </a:lnTo>
                  <a:lnTo>
                    <a:pt x="210" y="644"/>
                  </a:lnTo>
                  <a:lnTo>
                    <a:pt x="168" y="594"/>
                  </a:lnTo>
                  <a:lnTo>
                    <a:pt x="130" y="544"/>
                  </a:lnTo>
                  <a:lnTo>
                    <a:pt x="96" y="492"/>
                  </a:lnTo>
                  <a:lnTo>
                    <a:pt x="68" y="438"/>
                  </a:lnTo>
                  <a:lnTo>
                    <a:pt x="56" y="412"/>
                  </a:lnTo>
                  <a:lnTo>
                    <a:pt x="44" y="384"/>
                  </a:lnTo>
                  <a:lnTo>
                    <a:pt x="34" y="356"/>
                  </a:lnTo>
                  <a:lnTo>
                    <a:pt x="26" y="328"/>
                  </a:lnTo>
                  <a:lnTo>
                    <a:pt x="18" y="300"/>
                  </a:lnTo>
                  <a:lnTo>
                    <a:pt x="12" y="272"/>
                  </a:lnTo>
                  <a:lnTo>
                    <a:pt x="6" y="242"/>
                  </a:lnTo>
                  <a:lnTo>
                    <a:pt x="4" y="212"/>
                  </a:lnTo>
                  <a:lnTo>
                    <a:pt x="2" y="184"/>
                  </a:lnTo>
                  <a:lnTo>
                    <a:pt x="0" y="154"/>
                  </a:lnTo>
                  <a:lnTo>
                    <a:pt x="0" y="0"/>
                  </a:lnTo>
                  <a:lnTo>
                    <a:pt x="0" y="0"/>
                  </a:lnTo>
                  <a:lnTo>
                    <a:pt x="2" y="30"/>
                  </a:lnTo>
                  <a:lnTo>
                    <a:pt x="4" y="60"/>
                  </a:lnTo>
                  <a:lnTo>
                    <a:pt x="6" y="88"/>
                  </a:lnTo>
                  <a:lnTo>
                    <a:pt x="12" y="118"/>
                  </a:lnTo>
                  <a:lnTo>
                    <a:pt x="18" y="146"/>
                  </a:lnTo>
                  <a:lnTo>
                    <a:pt x="26" y="174"/>
                  </a:lnTo>
                  <a:lnTo>
                    <a:pt x="34" y="202"/>
                  </a:lnTo>
                  <a:lnTo>
                    <a:pt x="44" y="230"/>
                  </a:lnTo>
                  <a:lnTo>
                    <a:pt x="56" y="258"/>
                  </a:lnTo>
                  <a:lnTo>
                    <a:pt x="68" y="286"/>
                  </a:lnTo>
                  <a:lnTo>
                    <a:pt x="96" y="338"/>
                  </a:lnTo>
                  <a:lnTo>
                    <a:pt x="130" y="390"/>
                  </a:lnTo>
                  <a:lnTo>
                    <a:pt x="168" y="440"/>
                  </a:lnTo>
                  <a:lnTo>
                    <a:pt x="210" y="490"/>
                  </a:lnTo>
                  <a:lnTo>
                    <a:pt x="256" y="538"/>
                  </a:lnTo>
                  <a:lnTo>
                    <a:pt x="306" y="584"/>
                  </a:lnTo>
                  <a:lnTo>
                    <a:pt x="360" y="630"/>
                  </a:lnTo>
                  <a:lnTo>
                    <a:pt x="418" y="674"/>
                  </a:lnTo>
                  <a:lnTo>
                    <a:pt x="478" y="716"/>
                  </a:lnTo>
                  <a:lnTo>
                    <a:pt x="542" y="758"/>
                  </a:lnTo>
                  <a:lnTo>
                    <a:pt x="610" y="798"/>
                  </a:lnTo>
                  <a:lnTo>
                    <a:pt x="680" y="836"/>
                  </a:lnTo>
                  <a:lnTo>
                    <a:pt x="752" y="872"/>
                  </a:lnTo>
                  <a:lnTo>
                    <a:pt x="828" y="908"/>
                  </a:lnTo>
                  <a:lnTo>
                    <a:pt x="904" y="942"/>
                  </a:lnTo>
                  <a:lnTo>
                    <a:pt x="984" y="976"/>
                  </a:lnTo>
                  <a:lnTo>
                    <a:pt x="1066" y="1006"/>
                  </a:lnTo>
                  <a:lnTo>
                    <a:pt x="1148" y="1036"/>
                  </a:lnTo>
                  <a:lnTo>
                    <a:pt x="1234" y="1066"/>
                  </a:lnTo>
                  <a:lnTo>
                    <a:pt x="1320" y="1092"/>
                  </a:lnTo>
                  <a:lnTo>
                    <a:pt x="1408" y="1118"/>
                  </a:lnTo>
                  <a:lnTo>
                    <a:pt x="1496" y="1142"/>
                  </a:lnTo>
                  <a:lnTo>
                    <a:pt x="1586" y="1164"/>
                  </a:lnTo>
                  <a:lnTo>
                    <a:pt x="1676" y="1186"/>
                  </a:lnTo>
                  <a:lnTo>
                    <a:pt x="1766" y="1206"/>
                  </a:lnTo>
                  <a:lnTo>
                    <a:pt x="1858" y="1224"/>
                  </a:lnTo>
                  <a:lnTo>
                    <a:pt x="1948" y="1240"/>
                  </a:lnTo>
                  <a:lnTo>
                    <a:pt x="2040" y="1256"/>
                  </a:lnTo>
                  <a:lnTo>
                    <a:pt x="2132" y="1268"/>
                  </a:lnTo>
                  <a:lnTo>
                    <a:pt x="2222" y="1280"/>
                  </a:lnTo>
                  <a:lnTo>
                    <a:pt x="2312" y="1292"/>
                  </a:lnTo>
                  <a:lnTo>
                    <a:pt x="2402" y="1300"/>
                  </a:lnTo>
                  <a:lnTo>
                    <a:pt x="2490" y="1308"/>
                  </a:lnTo>
                  <a:lnTo>
                    <a:pt x="2578" y="1314"/>
                  </a:lnTo>
                  <a:lnTo>
                    <a:pt x="2664" y="1318"/>
                  </a:lnTo>
                  <a:lnTo>
                    <a:pt x="2750" y="1320"/>
                  </a:lnTo>
                  <a:lnTo>
                    <a:pt x="2832" y="1320"/>
                  </a:lnTo>
                  <a:lnTo>
                    <a:pt x="2914" y="1320"/>
                  </a:lnTo>
                  <a:lnTo>
                    <a:pt x="2994" y="1318"/>
                  </a:lnTo>
                  <a:lnTo>
                    <a:pt x="3070" y="1314"/>
                  </a:lnTo>
                  <a:lnTo>
                    <a:pt x="3146" y="1308"/>
                  </a:lnTo>
                  <a:lnTo>
                    <a:pt x="3218" y="1302"/>
                  </a:lnTo>
                  <a:lnTo>
                    <a:pt x="3288" y="1292"/>
                  </a:lnTo>
                  <a:lnTo>
                    <a:pt x="3356" y="1282"/>
                  </a:lnTo>
                  <a:lnTo>
                    <a:pt x="3420" y="1270"/>
                  </a:lnTo>
                  <a:lnTo>
                    <a:pt x="3480" y="1256"/>
                  </a:lnTo>
                  <a:lnTo>
                    <a:pt x="3538" y="1240"/>
                  </a:lnTo>
                  <a:lnTo>
                    <a:pt x="3592" y="1224"/>
                  </a:lnTo>
                  <a:lnTo>
                    <a:pt x="3642" y="1204"/>
                  </a:lnTo>
                  <a:lnTo>
                    <a:pt x="3688" y="1184"/>
                  </a:lnTo>
                  <a:lnTo>
                    <a:pt x="3730" y="1162"/>
                  </a:lnTo>
                  <a:lnTo>
                    <a:pt x="3768" y="1138"/>
                  </a:lnTo>
                  <a:lnTo>
                    <a:pt x="3800" y="1112"/>
                  </a:lnTo>
                  <a:lnTo>
                    <a:pt x="3830" y="1084"/>
                  </a:lnTo>
                  <a:lnTo>
                    <a:pt x="3842" y="1070"/>
                  </a:lnTo>
                  <a:lnTo>
                    <a:pt x="3854" y="1054"/>
                  </a:lnTo>
                  <a:lnTo>
                    <a:pt x="3864" y="1038"/>
                  </a:lnTo>
                  <a:lnTo>
                    <a:pt x="3872" y="1024"/>
                  </a:lnTo>
                  <a:lnTo>
                    <a:pt x="3880" y="1006"/>
                  </a:lnTo>
                  <a:lnTo>
                    <a:pt x="3886" y="990"/>
                  </a:lnTo>
                  <a:lnTo>
                    <a:pt x="3890" y="974"/>
                  </a:lnTo>
                  <a:lnTo>
                    <a:pt x="3894" y="956"/>
                  </a:lnTo>
                  <a:lnTo>
                    <a:pt x="3896" y="938"/>
                  </a:lnTo>
                  <a:lnTo>
                    <a:pt x="3898" y="918"/>
                  </a:lnTo>
                  <a:lnTo>
                    <a:pt x="3898" y="1072"/>
                  </a:lnTo>
                  <a:close/>
                </a:path>
              </a:pathLst>
            </a:custGeom>
            <a:gradFill rotWithShape="0">
              <a:gsLst>
                <a:gs pos="0">
                  <a:schemeClr val="accent5"/>
                </a:gs>
                <a:gs pos="50000">
                  <a:schemeClr val="accent5">
                    <a:lumMod val="60000"/>
                    <a:lumOff val="40000"/>
                  </a:schemeClr>
                </a:gs>
                <a:gs pos="100000">
                  <a:schemeClr val="accent5"/>
                </a:gs>
              </a:gsLst>
              <a:lin ang="0" scaled="1"/>
            </a:gradFill>
            <a:ln w="3175">
              <a:noFill/>
              <a:round/>
              <a:headEnd/>
              <a:tailEnd/>
            </a:ln>
            <a:effectLst/>
          </p:spPr>
          <p:txBody>
            <a:bodyPr lIns="18288" tIns="9144" rIns="18288" bIns="9144" anchor="ctr"/>
            <a:lstStyle/>
            <a:p>
              <a:pPr algn="ctr">
                <a:lnSpc>
                  <a:spcPct val="85000"/>
                </a:lnSpc>
                <a:spcBef>
                  <a:spcPct val="20000"/>
                </a:spcBef>
                <a:defRPr/>
              </a:pPr>
              <a:endPara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112" charset="0"/>
              </a:endParaRPr>
            </a:p>
          </p:txBody>
        </p:sp>
        <p:sp>
          <p:nvSpPr>
            <p:cNvPr id="56" name="Freeform 11">
              <a:extLst>
                <a:ext uri="{FF2B5EF4-FFF2-40B4-BE49-F238E27FC236}">
                  <a16:creationId xmlns:a16="http://schemas.microsoft.com/office/drawing/2014/main" id="{50340ABC-0E60-3947-95CD-C436AAD94320}"/>
                </a:ext>
              </a:extLst>
            </p:cNvPr>
            <p:cNvSpPr>
              <a:spLocks/>
            </p:cNvSpPr>
            <p:nvPr/>
          </p:nvSpPr>
          <p:spPr bwMode="auto">
            <a:xfrm>
              <a:off x="1374775" y="299682"/>
              <a:ext cx="4803614" cy="1816450"/>
            </a:xfrm>
            <a:custGeom>
              <a:avLst/>
              <a:gdLst/>
              <a:ahLst/>
              <a:cxnLst>
                <a:cxn ang="0">
                  <a:pos x="3896" y="1090"/>
                </a:cxn>
                <a:cxn ang="0">
                  <a:pos x="3886" y="1144"/>
                </a:cxn>
                <a:cxn ang="0">
                  <a:pos x="3864" y="1192"/>
                </a:cxn>
                <a:cxn ang="0">
                  <a:pos x="3830" y="1238"/>
                </a:cxn>
                <a:cxn ang="0">
                  <a:pos x="3730" y="1314"/>
                </a:cxn>
                <a:cxn ang="0">
                  <a:pos x="3592" y="1376"/>
                </a:cxn>
                <a:cxn ang="0">
                  <a:pos x="3420" y="1424"/>
                </a:cxn>
                <a:cxn ang="0">
                  <a:pos x="3218" y="1454"/>
                </a:cxn>
                <a:cxn ang="0">
                  <a:pos x="2994" y="1472"/>
                </a:cxn>
                <a:cxn ang="0">
                  <a:pos x="2750" y="1474"/>
                </a:cxn>
                <a:cxn ang="0">
                  <a:pos x="2490" y="1460"/>
                </a:cxn>
                <a:cxn ang="0">
                  <a:pos x="2222" y="1434"/>
                </a:cxn>
                <a:cxn ang="0">
                  <a:pos x="1948" y="1394"/>
                </a:cxn>
                <a:cxn ang="0">
                  <a:pos x="1676" y="1340"/>
                </a:cxn>
                <a:cxn ang="0">
                  <a:pos x="1408" y="1272"/>
                </a:cxn>
                <a:cxn ang="0">
                  <a:pos x="1148" y="1190"/>
                </a:cxn>
                <a:cxn ang="0">
                  <a:pos x="904" y="1096"/>
                </a:cxn>
                <a:cxn ang="0">
                  <a:pos x="680" y="990"/>
                </a:cxn>
                <a:cxn ang="0">
                  <a:pos x="478" y="870"/>
                </a:cxn>
                <a:cxn ang="0">
                  <a:pos x="306" y="738"/>
                </a:cxn>
                <a:cxn ang="0">
                  <a:pos x="168" y="594"/>
                </a:cxn>
                <a:cxn ang="0">
                  <a:pos x="68" y="438"/>
                </a:cxn>
                <a:cxn ang="0">
                  <a:pos x="34" y="356"/>
                </a:cxn>
                <a:cxn ang="0">
                  <a:pos x="12" y="272"/>
                </a:cxn>
                <a:cxn ang="0">
                  <a:pos x="2" y="184"/>
                </a:cxn>
                <a:cxn ang="0">
                  <a:pos x="0" y="0"/>
                </a:cxn>
                <a:cxn ang="0">
                  <a:pos x="6" y="88"/>
                </a:cxn>
                <a:cxn ang="0">
                  <a:pos x="26" y="174"/>
                </a:cxn>
                <a:cxn ang="0">
                  <a:pos x="56" y="258"/>
                </a:cxn>
                <a:cxn ang="0">
                  <a:pos x="130" y="390"/>
                </a:cxn>
                <a:cxn ang="0">
                  <a:pos x="256" y="538"/>
                </a:cxn>
                <a:cxn ang="0">
                  <a:pos x="418" y="674"/>
                </a:cxn>
                <a:cxn ang="0">
                  <a:pos x="610" y="798"/>
                </a:cxn>
                <a:cxn ang="0">
                  <a:pos x="828" y="908"/>
                </a:cxn>
                <a:cxn ang="0">
                  <a:pos x="1066" y="1006"/>
                </a:cxn>
                <a:cxn ang="0">
                  <a:pos x="1320" y="1092"/>
                </a:cxn>
                <a:cxn ang="0">
                  <a:pos x="1586" y="1164"/>
                </a:cxn>
                <a:cxn ang="0">
                  <a:pos x="1858" y="1224"/>
                </a:cxn>
                <a:cxn ang="0">
                  <a:pos x="2132" y="1268"/>
                </a:cxn>
                <a:cxn ang="0">
                  <a:pos x="2402" y="1300"/>
                </a:cxn>
                <a:cxn ang="0">
                  <a:pos x="2664" y="1318"/>
                </a:cxn>
                <a:cxn ang="0">
                  <a:pos x="2914" y="1320"/>
                </a:cxn>
                <a:cxn ang="0">
                  <a:pos x="3146" y="1308"/>
                </a:cxn>
                <a:cxn ang="0">
                  <a:pos x="3356" y="1282"/>
                </a:cxn>
                <a:cxn ang="0">
                  <a:pos x="3538" y="1240"/>
                </a:cxn>
                <a:cxn ang="0">
                  <a:pos x="3688" y="1184"/>
                </a:cxn>
                <a:cxn ang="0">
                  <a:pos x="3800" y="1112"/>
                </a:cxn>
                <a:cxn ang="0">
                  <a:pos x="3854" y="1054"/>
                </a:cxn>
                <a:cxn ang="0">
                  <a:pos x="3880" y="1006"/>
                </a:cxn>
                <a:cxn ang="0">
                  <a:pos x="3894" y="956"/>
                </a:cxn>
                <a:cxn ang="0">
                  <a:pos x="3898" y="1072"/>
                </a:cxn>
              </a:cxnLst>
              <a:rect l="0" t="0" r="r" b="b"/>
              <a:pathLst>
                <a:path w="3898" h="1474">
                  <a:moveTo>
                    <a:pt x="3898" y="1072"/>
                  </a:moveTo>
                  <a:lnTo>
                    <a:pt x="3898" y="1072"/>
                  </a:lnTo>
                  <a:lnTo>
                    <a:pt x="3896" y="1090"/>
                  </a:lnTo>
                  <a:lnTo>
                    <a:pt x="3894" y="1108"/>
                  </a:lnTo>
                  <a:lnTo>
                    <a:pt x="3890" y="1126"/>
                  </a:lnTo>
                  <a:lnTo>
                    <a:pt x="3886" y="1144"/>
                  </a:lnTo>
                  <a:lnTo>
                    <a:pt x="3880" y="1160"/>
                  </a:lnTo>
                  <a:lnTo>
                    <a:pt x="3872" y="1176"/>
                  </a:lnTo>
                  <a:lnTo>
                    <a:pt x="3864" y="1192"/>
                  </a:lnTo>
                  <a:lnTo>
                    <a:pt x="3854" y="1208"/>
                  </a:lnTo>
                  <a:lnTo>
                    <a:pt x="3842" y="1222"/>
                  </a:lnTo>
                  <a:lnTo>
                    <a:pt x="3830" y="1238"/>
                  </a:lnTo>
                  <a:lnTo>
                    <a:pt x="3800" y="1264"/>
                  </a:lnTo>
                  <a:lnTo>
                    <a:pt x="3768" y="1290"/>
                  </a:lnTo>
                  <a:lnTo>
                    <a:pt x="3730" y="1314"/>
                  </a:lnTo>
                  <a:lnTo>
                    <a:pt x="3688" y="1338"/>
                  </a:lnTo>
                  <a:lnTo>
                    <a:pt x="3642" y="1358"/>
                  </a:lnTo>
                  <a:lnTo>
                    <a:pt x="3592" y="1376"/>
                  </a:lnTo>
                  <a:lnTo>
                    <a:pt x="3538" y="1394"/>
                  </a:lnTo>
                  <a:lnTo>
                    <a:pt x="3480" y="1410"/>
                  </a:lnTo>
                  <a:lnTo>
                    <a:pt x="3420" y="1424"/>
                  </a:lnTo>
                  <a:lnTo>
                    <a:pt x="3356" y="1436"/>
                  </a:lnTo>
                  <a:lnTo>
                    <a:pt x="3288" y="1446"/>
                  </a:lnTo>
                  <a:lnTo>
                    <a:pt x="3218" y="1454"/>
                  </a:lnTo>
                  <a:lnTo>
                    <a:pt x="3146" y="1462"/>
                  </a:lnTo>
                  <a:lnTo>
                    <a:pt x="3070" y="1468"/>
                  </a:lnTo>
                  <a:lnTo>
                    <a:pt x="2994" y="1472"/>
                  </a:lnTo>
                  <a:lnTo>
                    <a:pt x="2914" y="1474"/>
                  </a:lnTo>
                  <a:lnTo>
                    <a:pt x="2832" y="1474"/>
                  </a:lnTo>
                  <a:lnTo>
                    <a:pt x="2750" y="1474"/>
                  </a:lnTo>
                  <a:lnTo>
                    <a:pt x="2664" y="1470"/>
                  </a:lnTo>
                  <a:lnTo>
                    <a:pt x="2578" y="1466"/>
                  </a:lnTo>
                  <a:lnTo>
                    <a:pt x="2490" y="1460"/>
                  </a:lnTo>
                  <a:lnTo>
                    <a:pt x="2402" y="1454"/>
                  </a:lnTo>
                  <a:lnTo>
                    <a:pt x="2312" y="1444"/>
                  </a:lnTo>
                  <a:lnTo>
                    <a:pt x="2222" y="1434"/>
                  </a:lnTo>
                  <a:lnTo>
                    <a:pt x="2132" y="1422"/>
                  </a:lnTo>
                  <a:lnTo>
                    <a:pt x="2040" y="1408"/>
                  </a:lnTo>
                  <a:lnTo>
                    <a:pt x="1948" y="1394"/>
                  </a:lnTo>
                  <a:lnTo>
                    <a:pt x="1858" y="1376"/>
                  </a:lnTo>
                  <a:lnTo>
                    <a:pt x="1766" y="1358"/>
                  </a:lnTo>
                  <a:lnTo>
                    <a:pt x="1676" y="1340"/>
                  </a:lnTo>
                  <a:lnTo>
                    <a:pt x="1586" y="1318"/>
                  </a:lnTo>
                  <a:lnTo>
                    <a:pt x="1496" y="1296"/>
                  </a:lnTo>
                  <a:lnTo>
                    <a:pt x="1408" y="1272"/>
                  </a:lnTo>
                  <a:lnTo>
                    <a:pt x="1320" y="1246"/>
                  </a:lnTo>
                  <a:lnTo>
                    <a:pt x="1234" y="1218"/>
                  </a:lnTo>
                  <a:lnTo>
                    <a:pt x="1148" y="1190"/>
                  </a:lnTo>
                  <a:lnTo>
                    <a:pt x="1066" y="1160"/>
                  </a:lnTo>
                  <a:lnTo>
                    <a:pt x="984" y="1128"/>
                  </a:lnTo>
                  <a:lnTo>
                    <a:pt x="904" y="1096"/>
                  </a:lnTo>
                  <a:lnTo>
                    <a:pt x="828" y="1062"/>
                  </a:lnTo>
                  <a:lnTo>
                    <a:pt x="752" y="1026"/>
                  </a:lnTo>
                  <a:lnTo>
                    <a:pt x="680" y="990"/>
                  </a:lnTo>
                  <a:lnTo>
                    <a:pt x="610" y="950"/>
                  </a:lnTo>
                  <a:lnTo>
                    <a:pt x="542" y="910"/>
                  </a:lnTo>
                  <a:lnTo>
                    <a:pt x="478" y="870"/>
                  </a:lnTo>
                  <a:lnTo>
                    <a:pt x="418" y="828"/>
                  </a:lnTo>
                  <a:lnTo>
                    <a:pt x="360" y="784"/>
                  </a:lnTo>
                  <a:lnTo>
                    <a:pt x="306" y="738"/>
                  </a:lnTo>
                  <a:lnTo>
                    <a:pt x="256" y="692"/>
                  </a:lnTo>
                  <a:lnTo>
                    <a:pt x="210" y="644"/>
                  </a:lnTo>
                  <a:lnTo>
                    <a:pt x="168" y="594"/>
                  </a:lnTo>
                  <a:lnTo>
                    <a:pt x="130" y="544"/>
                  </a:lnTo>
                  <a:lnTo>
                    <a:pt x="96" y="492"/>
                  </a:lnTo>
                  <a:lnTo>
                    <a:pt x="68" y="438"/>
                  </a:lnTo>
                  <a:lnTo>
                    <a:pt x="56" y="412"/>
                  </a:lnTo>
                  <a:lnTo>
                    <a:pt x="44" y="384"/>
                  </a:lnTo>
                  <a:lnTo>
                    <a:pt x="34" y="356"/>
                  </a:lnTo>
                  <a:lnTo>
                    <a:pt x="26" y="328"/>
                  </a:lnTo>
                  <a:lnTo>
                    <a:pt x="18" y="300"/>
                  </a:lnTo>
                  <a:lnTo>
                    <a:pt x="12" y="272"/>
                  </a:lnTo>
                  <a:lnTo>
                    <a:pt x="6" y="242"/>
                  </a:lnTo>
                  <a:lnTo>
                    <a:pt x="4" y="212"/>
                  </a:lnTo>
                  <a:lnTo>
                    <a:pt x="2" y="184"/>
                  </a:lnTo>
                  <a:lnTo>
                    <a:pt x="0" y="154"/>
                  </a:lnTo>
                  <a:lnTo>
                    <a:pt x="0" y="0"/>
                  </a:lnTo>
                  <a:lnTo>
                    <a:pt x="0" y="0"/>
                  </a:lnTo>
                  <a:lnTo>
                    <a:pt x="2" y="30"/>
                  </a:lnTo>
                  <a:lnTo>
                    <a:pt x="4" y="60"/>
                  </a:lnTo>
                  <a:lnTo>
                    <a:pt x="6" y="88"/>
                  </a:lnTo>
                  <a:lnTo>
                    <a:pt x="12" y="118"/>
                  </a:lnTo>
                  <a:lnTo>
                    <a:pt x="18" y="146"/>
                  </a:lnTo>
                  <a:lnTo>
                    <a:pt x="26" y="174"/>
                  </a:lnTo>
                  <a:lnTo>
                    <a:pt x="34" y="202"/>
                  </a:lnTo>
                  <a:lnTo>
                    <a:pt x="44" y="230"/>
                  </a:lnTo>
                  <a:lnTo>
                    <a:pt x="56" y="258"/>
                  </a:lnTo>
                  <a:lnTo>
                    <a:pt x="68" y="286"/>
                  </a:lnTo>
                  <a:lnTo>
                    <a:pt x="96" y="338"/>
                  </a:lnTo>
                  <a:lnTo>
                    <a:pt x="130" y="390"/>
                  </a:lnTo>
                  <a:lnTo>
                    <a:pt x="168" y="440"/>
                  </a:lnTo>
                  <a:lnTo>
                    <a:pt x="210" y="490"/>
                  </a:lnTo>
                  <a:lnTo>
                    <a:pt x="256" y="538"/>
                  </a:lnTo>
                  <a:lnTo>
                    <a:pt x="306" y="584"/>
                  </a:lnTo>
                  <a:lnTo>
                    <a:pt x="360" y="630"/>
                  </a:lnTo>
                  <a:lnTo>
                    <a:pt x="418" y="674"/>
                  </a:lnTo>
                  <a:lnTo>
                    <a:pt x="478" y="716"/>
                  </a:lnTo>
                  <a:lnTo>
                    <a:pt x="542" y="758"/>
                  </a:lnTo>
                  <a:lnTo>
                    <a:pt x="610" y="798"/>
                  </a:lnTo>
                  <a:lnTo>
                    <a:pt x="680" y="836"/>
                  </a:lnTo>
                  <a:lnTo>
                    <a:pt x="752" y="872"/>
                  </a:lnTo>
                  <a:lnTo>
                    <a:pt x="828" y="908"/>
                  </a:lnTo>
                  <a:lnTo>
                    <a:pt x="904" y="942"/>
                  </a:lnTo>
                  <a:lnTo>
                    <a:pt x="984" y="976"/>
                  </a:lnTo>
                  <a:lnTo>
                    <a:pt x="1066" y="1006"/>
                  </a:lnTo>
                  <a:lnTo>
                    <a:pt x="1148" y="1036"/>
                  </a:lnTo>
                  <a:lnTo>
                    <a:pt x="1234" y="1066"/>
                  </a:lnTo>
                  <a:lnTo>
                    <a:pt x="1320" y="1092"/>
                  </a:lnTo>
                  <a:lnTo>
                    <a:pt x="1408" y="1118"/>
                  </a:lnTo>
                  <a:lnTo>
                    <a:pt x="1496" y="1142"/>
                  </a:lnTo>
                  <a:lnTo>
                    <a:pt x="1586" y="1164"/>
                  </a:lnTo>
                  <a:lnTo>
                    <a:pt x="1676" y="1186"/>
                  </a:lnTo>
                  <a:lnTo>
                    <a:pt x="1766" y="1206"/>
                  </a:lnTo>
                  <a:lnTo>
                    <a:pt x="1858" y="1224"/>
                  </a:lnTo>
                  <a:lnTo>
                    <a:pt x="1948" y="1240"/>
                  </a:lnTo>
                  <a:lnTo>
                    <a:pt x="2040" y="1256"/>
                  </a:lnTo>
                  <a:lnTo>
                    <a:pt x="2132" y="1268"/>
                  </a:lnTo>
                  <a:lnTo>
                    <a:pt x="2222" y="1280"/>
                  </a:lnTo>
                  <a:lnTo>
                    <a:pt x="2312" y="1292"/>
                  </a:lnTo>
                  <a:lnTo>
                    <a:pt x="2402" y="1300"/>
                  </a:lnTo>
                  <a:lnTo>
                    <a:pt x="2490" y="1308"/>
                  </a:lnTo>
                  <a:lnTo>
                    <a:pt x="2578" y="1314"/>
                  </a:lnTo>
                  <a:lnTo>
                    <a:pt x="2664" y="1318"/>
                  </a:lnTo>
                  <a:lnTo>
                    <a:pt x="2750" y="1320"/>
                  </a:lnTo>
                  <a:lnTo>
                    <a:pt x="2832" y="1320"/>
                  </a:lnTo>
                  <a:lnTo>
                    <a:pt x="2914" y="1320"/>
                  </a:lnTo>
                  <a:lnTo>
                    <a:pt x="2994" y="1318"/>
                  </a:lnTo>
                  <a:lnTo>
                    <a:pt x="3070" y="1314"/>
                  </a:lnTo>
                  <a:lnTo>
                    <a:pt x="3146" y="1308"/>
                  </a:lnTo>
                  <a:lnTo>
                    <a:pt x="3218" y="1302"/>
                  </a:lnTo>
                  <a:lnTo>
                    <a:pt x="3288" y="1292"/>
                  </a:lnTo>
                  <a:lnTo>
                    <a:pt x="3356" y="1282"/>
                  </a:lnTo>
                  <a:lnTo>
                    <a:pt x="3420" y="1270"/>
                  </a:lnTo>
                  <a:lnTo>
                    <a:pt x="3480" y="1256"/>
                  </a:lnTo>
                  <a:lnTo>
                    <a:pt x="3538" y="1240"/>
                  </a:lnTo>
                  <a:lnTo>
                    <a:pt x="3592" y="1224"/>
                  </a:lnTo>
                  <a:lnTo>
                    <a:pt x="3642" y="1204"/>
                  </a:lnTo>
                  <a:lnTo>
                    <a:pt x="3688" y="1184"/>
                  </a:lnTo>
                  <a:lnTo>
                    <a:pt x="3730" y="1162"/>
                  </a:lnTo>
                  <a:lnTo>
                    <a:pt x="3768" y="1138"/>
                  </a:lnTo>
                  <a:lnTo>
                    <a:pt x="3800" y="1112"/>
                  </a:lnTo>
                  <a:lnTo>
                    <a:pt x="3830" y="1084"/>
                  </a:lnTo>
                  <a:lnTo>
                    <a:pt x="3842" y="1070"/>
                  </a:lnTo>
                  <a:lnTo>
                    <a:pt x="3854" y="1054"/>
                  </a:lnTo>
                  <a:lnTo>
                    <a:pt x="3864" y="1038"/>
                  </a:lnTo>
                  <a:lnTo>
                    <a:pt x="3872" y="1024"/>
                  </a:lnTo>
                  <a:lnTo>
                    <a:pt x="3880" y="1006"/>
                  </a:lnTo>
                  <a:lnTo>
                    <a:pt x="3886" y="990"/>
                  </a:lnTo>
                  <a:lnTo>
                    <a:pt x="3890" y="974"/>
                  </a:lnTo>
                  <a:lnTo>
                    <a:pt x="3894" y="956"/>
                  </a:lnTo>
                  <a:lnTo>
                    <a:pt x="3896" y="938"/>
                  </a:lnTo>
                  <a:lnTo>
                    <a:pt x="3898" y="918"/>
                  </a:lnTo>
                  <a:lnTo>
                    <a:pt x="3898" y="1072"/>
                  </a:lnTo>
                  <a:close/>
                </a:path>
              </a:pathLst>
            </a:custGeom>
            <a:gradFill rotWithShape="0">
              <a:gsLst>
                <a:gs pos="0">
                  <a:schemeClr val="accent5"/>
                </a:gs>
                <a:gs pos="50000">
                  <a:schemeClr val="accent5">
                    <a:lumMod val="60000"/>
                    <a:lumOff val="40000"/>
                  </a:schemeClr>
                </a:gs>
                <a:gs pos="100000">
                  <a:schemeClr val="accent5"/>
                </a:gs>
              </a:gsLst>
              <a:lin ang="0" scaled="1"/>
            </a:gradFill>
            <a:ln w="3175">
              <a:noFill/>
              <a:round/>
              <a:headEnd/>
              <a:tailEnd/>
            </a:ln>
            <a:effectLst/>
          </p:spPr>
          <p:txBody>
            <a:bodyPr lIns="18288" tIns="9144" rIns="18288" bIns="9144" anchor="ctr"/>
            <a:lstStyle/>
            <a:p>
              <a:pPr algn="ctr">
                <a:lnSpc>
                  <a:spcPct val="85000"/>
                </a:lnSpc>
                <a:spcBef>
                  <a:spcPct val="20000"/>
                </a:spcBef>
                <a:defRPr/>
              </a:pPr>
              <a:endPara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112" charset="0"/>
              </a:endParaRPr>
            </a:p>
          </p:txBody>
        </p:sp>
        <p:sp>
          <p:nvSpPr>
            <p:cNvPr id="57" name="Freeform 11">
              <a:extLst>
                <a:ext uri="{FF2B5EF4-FFF2-40B4-BE49-F238E27FC236}">
                  <a16:creationId xmlns:a16="http://schemas.microsoft.com/office/drawing/2014/main" id="{2A9AF427-43B2-8C4E-B6B8-0EBBCC3E82B2}"/>
                </a:ext>
              </a:extLst>
            </p:cNvPr>
            <p:cNvSpPr>
              <a:spLocks/>
            </p:cNvSpPr>
            <p:nvPr/>
          </p:nvSpPr>
          <p:spPr bwMode="auto">
            <a:xfrm>
              <a:off x="1059549" y="-953922"/>
              <a:ext cx="5433366" cy="2054586"/>
            </a:xfrm>
            <a:custGeom>
              <a:avLst/>
              <a:gdLst/>
              <a:ahLst/>
              <a:cxnLst>
                <a:cxn ang="0">
                  <a:pos x="3896" y="1090"/>
                </a:cxn>
                <a:cxn ang="0">
                  <a:pos x="3886" y="1144"/>
                </a:cxn>
                <a:cxn ang="0">
                  <a:pos x="3864" y="1192"/>
                </a:cxn>
                <a:cxn ang="0">
                  <a:pos x="3830" y="1238"/>
                </a:cxn>
                <a:cxn ang="0">
                  <a:pos x="3730" y="1314"/>
                </a:cxn>
                <a:cxn ang="0">
                  <a:pos x="3592" y="1376"/>
                </a:cxn>
                <a:cxn ang="0">
                  <a:pos x="3420" y="1424"/>
                </a:cxn>
                <a:cxn ang="0">
                  <a:pos x="3218" y="1454"/>
                </a:cxn>
                <a:cxn ang="0">
                  <a:pos x="2994" y="1472"/>
                </a:cxn>
                <a:cxn ang="0">
                  <a:pos x="2750" y="1474"/>
                </a:cxn>
                <a:cxn ang="0">
                  <a:pos x="2490" y="1460"/>
                </a:cxn>
                <a:cxn ang="0">
                  <a:pos x="2222" y="1434"/>
                </a:cxn>
                <a:cxn ang="0">
                  <a:pos x="1948" y="1394"/>
                </a:cxn>
                <a:cxn ang="0">
                  <a:pos x="1676" y="1340"/>
                </a:cxn>
                <a:cxn ang="0">
                  <a:pos x="1408" y="1272"/>
                </a:cxn>
                <a:cxn ang="0">
                  <a:pos x="1148" y="1190"/>
                </a:cxn>
                <a:cxn ang="0">
                  <a:pos x="904" y="1096"/>
                </a:cxn>
                <a:cxn ang="0">
                  <a:pos x="680" y="990"/>
                </a:cxn>
                <a:cxn ang="0">
                  <a:pos x="478" y="870"/>
                </a:cxn>
                <a:cxn ang="0">
                  <a:pos x="306" y="738"/>
                </a:cxn>
                <a:cxn ang="0">
                  <a:pos x="168" y="594"/>
                </a:cxn>
                <a:cxn ang="0">
                  <a:pos x="68" y="438"/>
                </a:cxn>
                <a:cxn ang="0">
                  <a:pos x="34" y="356"/>
                </a:cxn>
                <a:cxn ang="0">
                  <a:pos x="12" y="272"/>
                </a:cxn>
                <a:cxn ang="0">
                  <a:pos x="2" y="184"/>
                </a:cxn>
                <a:cxn ang="0">
                  <a:pos x="0" y="0"/>
                </a:cxn>
                <a:cxn ang="0">
                  <a:pos x="6" y="88"/>
                </a:cxn>
                <a:cxn ang="0">
                  <a:pos x="26" y="174"/>
                </a:cxn>
                <a:cxn ang="0">
                  <a:pos x="56" y="258"/>
                </a:cxn>
                <a:cxn ang="0">
                  <a:pos x="130" y="390"/>
                </a:cxn>
                <a:cxn ang="0">
                  <a:pos x="256" y="538"/>
                </a:cxn>
                <a:cxn ang="0">
                  <a:pos x="418" y="674"/>
                </a:cxn>
                <a:cxn ang="0">
                  <a:pos x="610" y="798"/>
                </a:cxn>
                <a:cxn ang="0">
                  <a:pos x="828" y="908"/>
                </a:cxn>
                <a:cxn ang="0">
                  <a:pos x="1066" y="1006"/>
                </a:cxn>
                <a:cxn ang="0">
                  <a:pos x="1320" y="1092"/>
                </a:cxn>
                <a:cxn ang="0">
                  <a:pos x="1586" y="1164"/>
                </a:cxn>
                <a:cxn ang="0">
                  <a:pos x="1858" y="1224"/>
                </a:cxn>
                <a:cxn ang="0">
                  <a:pos x="2132" y="1268"/>
                </a:cxn>
                <a:cxn ang="0">
                  <a:pos x="2402" y="1300"/>
                </a:cxn>
                <a:cxn ang="0">
                  <a:pos x="2664" y="1318"/>
                </a:cxn>
                <a:cxn ang="0">
                  <a:pos x="2914" y="1320"/>
                </a:cxn>
                <a:cxn ang="0">
                  <a:pos x="3146" y="1308"/>
                </a:cxn>
                <a:cxn ang="0">
                  <a:pos x="3356" y="1282"/>
                </a:cxn>
                <a:cxn ang="0">
                  <a:pos x="3538" y="1240"/>
                </a:cxn>
                <a:cxn ang="0">
                  <a:pos x="3688" y="1184"/>
                </a:cxn>
                <a:cxn ang="0">
                  <a:pos x="3800" y="1112"/>
                </a:cxn>
                <a:cxn ang="0">
                  <a:pos x="3854" y="1054"/>
                </a:cxn>
                <a:cxn ang="0">
                  <a:pos x="3880" y="1006"/>
                </a:cxn>
                <a:cxn ang="0">
                  <a:pos x="3894" y="956"/>
                </a:cxn>
                <a:cxn ang="0">
                  <a:pos x="3898" y="1072"/>
                </a:cxn>
              </a:cxnLst>
              <a:rect l="0" t="0" r="r" b="b"/>
              <a:pathLst>
                <a:path w="3898" h="1474">
                  <a:moveTo>
                    <a:pt x="3898" y="1072"/>
                  </a:moveTo>
                  <a:lnTo>
                    <a:pt x="3898" y="1072"/>
                  </a:lnTo>
                  <a:lnTo>
                    <a:pt x="3896" y="1090"/>
                  </a:lnTo>
                  <a:lnTo>
                    <a:pt x="3894" y="1108"/>
                  </a:lnTo>
                  <a:lnTo>
                    <a:pt x="3890" y="1126"/>
                  </a:lnTo>
                  <a:lnTo>
                    <a:pt x="3886" y="1144"/>
                  </a:lnTo>
                  <a:lnTo>
                    <a:pt x="3880" y="1160"/>
                  </a:lnTo>
                  <a:lnTo>
                    <a:pt x="3872" y="1176"/>
                  </a:lnTo>
                  <a:lnTo>
                    <a:pt x="3864" y="1192"/>
                  </a:lnTo>
                  <a:lnTo>
                    <a:pt x="3854" y="1208"/>
                  </a:lnTo>
                  <a:lnTo>
                    <a:pt x="3842" y="1222"/>
                  </a:lnTo>
                  <a:lnTo>
                    <a:pt x="3830" y="1238"/>
                  </a:lnTo>
                  <a:lnTo>
                    <a:pt x="3800" y="1264"/>
                  </a:lnTo>
                  <a:lnTo>
                    <a:pt x="3768" y="1290"/>
                  </a:lnTo>
                  <a:lnTo>
                    <a:pt x="3730" y="1314"/>
                  </a:lnTo>
                  <a:lnTo>
                    <a:pt x="3688" y="1338"/>
                  </a:lnTo>
                  <a:lnTo>
                    <a:pt x="3642" y="1358"/>
                  </a:lnTo>
                  <a:lnTo>
                    <a:pt x="3592" y="1376"/>
                  </a:lnTo>
                  <a:lnTo>
                    <a:pt x="3538" y="1394"/>
                  </a:lnTo>
                  <a:lnTo>
                    <a:pt x="3480" y="1410"/>
                  </a:lnTo>
                  <a:lnTo>
                    <a:pt x="3420" y="1424"/>
                  </a:lnTo>
                  <a:lnTo>
                    <a:pt x="3356" y="1436"/>
                  </a:lnTo>
                  <a:lnTo>
                    <a:pt x="3288" y="1446"/>
                  </a:lnTo>
                  <a:lnTo>
                    <a:pt x="3218" y="1454"/>
                  </a:lnTo>
                  <a:lnTo>
                    <a:pt x="3146" y="1462"/>
                  </a:lnTo>
                  <a:lnTo>
                    <a:pt x="3070" y="1468"/>
                  </a:lnTo>
                  <a:lnTo>
                    <a:pt x="2994" y="1472"/>
                  </a:lnTo>
                  <a:lnTo>
                    <a:pt x="2914" y="1474"/>
                  </a:lnTo>
                  <a:lnTo>
                    <a:pt x="2832" y="1474"/>
                  </a:lnTo>
                  <a:lnTo>
                    <a:pt x="2750" y="1474"/>
                  </a:lnTo>
                  <a:lnTo>
                    <a:pt x="2664" y="1470"/>
                  </a:lnTo>
                  <a:lnTo>
                    <a:pt x="2578" y="1466"/>
                  </a:lnTo>
                  <a:lnTo>
                    <a:pt x="2490" y="1460"/>
                  </a:lnTo>
                  <a:lnTo>
                    <a:pt x="2402" y="1454"/>
                  </a:lnTo>
                  <a:lnTo>
                    <a:pt x="2312" y="1444"/>
                  </a:lnTo>
                  <a:lnTo>
                    <a:pt x="2222" y="1434"/>
                  </a:lnTo>
                  <a:lnTo>
                    <a:pt x="2132" y="1422"/>
                  </a:lnTo>
                  <a:lnTo>
                    <a:pt x="2040" y="1408"/>
                  </a:lnTo>
                  <a:lnTo>
                    <a:pt x="1948" y="1394"/>
                  </a:lnTo>
                  <a:lnTo>
                    <a:pt x="1858" y="1376"/>
                  </a:lnTo>
                  <a:lnTo>
                    <a:pt x="1766" y="1358"/>
                  </a:lnTo>
                  <a:lnTo>
                    <a:pt x="1676" y="1340"/>
                  </a:lnTo>
                  <a:lnTo>
                    <a:pt x="1586" y="1318"/>
                  </a:lnTo>
                  <a:lnTo>
                    <a:pt x="1496" y="1296"/>
                  </a:lnTo>
                  <a:lnTo>
                    <a:pt x="1408" y="1272"/>
                  </a:lnTo>
                  <a:lnTo>
                    <a:pt x="1320" y="1246"/>
                  </a:lnTo>
                  <a:lnTo>
                    <a:pt x="1234" y="1218"/>
                  </a:lnTo>
                  <a:lnTo>
                    <a:pt x="1148" y="1190"/>
                  </a:lnTo>
                  <a:lnTo>
                    <a:pt x="1066" y="1160"/>
                  </a:lnTo>
                  <a:lnTo>
                    <a:pt x="984" y="1128"/>
                  </a:lnTo>
                  <a:lnTo>
                    <a:pt x="904" y="1096"/>
                  </a:lnTo>
                  <a:lnTo>
                    <a:pt x="828" y="1062"/>
                  </a:lnTo>
                  <a:lnTo>
                    <a:pt x="752" y="1026"/>
                  </a:lnTo>
                  <a:lnTo>
                    <a:pt x="680" y="990"/>
                  </a:lnTo>
                  <a:lnTo>
                    <a:pt x="610" y="950"/>
                  </a:lnTo>
                  <a:lnTo>
                    <a:pt x="542" y="910"/>
                  </a:lnTo>
                  <a:lnTo>
                    <a:pt x="478" y="870"/>
                  </a:lnTo>
                  <a:lnTo>
                    <a:pt x="418" y="828"/>
                  </a:lnTo>
                  <a:lnTo>
                    <a:pt x="360" y="784"/>
                  </a:lnTo>
                  <a:lnTo>
                    <a:pt x="306" y="738"/>
                  </a:lnTo>
                  <a:lnTo>
                    <a:pt x="256" y="692"/>
                  </a:lnTo>
                  <a:lnTo>
                    <a:pt x="210" y="644"/>
                  </a:lnTo>
                  <a:lnTo>
                    <a:pt x="168" y="594"/>
                  </a:lnTo>
                  <a:lnTo>
                    <a:pt x="130" y="544"/>
                  </a:lnTo>
                  <a:lnTo>
                    <a:pt x="96" y="492"/>
                  </a:lnTo>
                  <a:lnTo>
                    <a:pt x="68" y="438"/>
                  </a:lnTo>
                  <a:lnTo>
                    <a:pt x="56" y="412"/>
                  </a:lnTo>
                  <a:lnTo>
                    <a:pt x="44" y="384"/>
                  </a:lnTo>
                  <a:lnTo>
                    <a:pt x="34" y="356"/>
                  </a:lnTo>
                  <a:lnTo>
                    <a:pt x="26" y="328"/>
                  </a:lnTo>
                  <a:lnTo>
                    <a:pt x="18" y="300"/>
                  </a:lnTo>
                  <a:lnTo>
                    <a:pt x="12" y="272"/>
                  </a:lnTo>
                  <a:lnTo>
                    <a:pt x="6" y="242"/>
                  </a:lnTo>
                  <a:lnTo>
                    <a:pt x="4" y="212"/>
                  </a:lnTo>
                  <a:lnTo>
                    <a:pt x="2" y="184"/>
                  </a:lnTo>
                  <a:lnTo>
                    <a:pt x="0" y="154"/>
                  </a:lnTo>
                  <a:lnTo>
                    <a:pt x="0" y="0"/>
                  </a:lnTo>
                  <a:lnTo>
                    <a:pt x="0" y="0"/>
                  </a:lnTo>
                  <a:lnTo>
                    <a:pt x="2" y="30"/>
                  </a:lnTo>
                  <a:lnTo>
                    <a:pt x="4" y="60"/>
                  </a:lnTo>
                  <a:lnTo>
                    <a:pt x="6" y="88"/>
                  </a:lnTo>
                  <a:lnTo>
                    <a:pt x="12" y="118"/>
                  </a:lnTo>
                  <a:lnTo>
                    <a:pt x="18" y="146"/>
                  </a:lnTo>
                  <a:lnTo>
                    <a:pt x="26" y="174"/>
                  </a:lnTo>
                  <a:lnTo>
                    <a:pt x="34" y="202"/>
                  </a:lnTo>
                  <a:lnTo>
                    <a:pt x="44" y="230"/>
                  </a:lnTo>
                  <a:lnTo>
                    <a:pt x="56" y="258"/>
                  </a:lnTo>
                  <a:lnTo>
                    <a:pt x="68" y="286"/>
                  </a:lnTo>
                  <a:lnTo>
                    <a:pt x="96" y="338"/>
                  </a:lnTo>
                  <a:lnTo>
                    <a:pt x="130" y="390"/>
                  </a:lnTo>
                  <a:lnTo>
                    <a:pt x="168" y="440"/>
                  </a:lnTo>
                  <a:lnTo>
                    <a:pt x="210" y="490"/>
                  </a:lnTo>
                  <a:lnTo>
                    <a:pt x="256" y="538"/>
                  </a:lnTo>
                  <a:lnTo>
                    <a:pt x="306" y="584"/>
                  </a:lnTo>
                  <a:lnTo>
                    <a:pt x="360" y="630"/>
                  </a:lnTo>
                  <a:lnTo>
                    <a:pt x="418" y="674"/>
                  </a:lnTo>
                  <a:lnTo>
                    <a:pt x="478" y="716"/>
                  </a:lnTo>
                  <a:lnTo>
                    <a:pt x="542" y="758"/>
                  </a:lnTo>
                  <a:lnTo>
                    <a:pt x="610" y="798"/>
                  </a:lnTo>
                  <a:lnTo>
                    <a:pt x="680" y="836"/>
                  </a:lnTo>
                  <a:lnTo>
                    <a:pt x="752" y="872"/>
                  </a:lnTo>
                  <a:lnTo>
                    <a:pt x="828" y="908"/>
                  </a:lnTo>
                  <a:lnTo>
                    <a:pt x="904" y="942"/>
                  </a:lnTo>
                  <a:lnTo>
                    <a:pt x="984" y="976"/>
                  </a:lnTo>
                  <a:lnTo>
                    <a:pt x="1066" y="1006"/>
                  </a:lnTo>
                  <a:lnTo>
                    <a:pt x="1148" y="1036"/>
                  </a:lnTo>
                  <a:lnTo>
                    <a:pt x="1234" y="1066"/>
                  </a:lnTo>
                  <a:lnTo>
                    <a:pt x="1320" y="1092"/>
                  </a:lnTo>
                  <a:lnTo>
                    <a:pt x="1408" y="1118"/>
                  </a:lnTo>
                  <a:lnTo>
                    <a:pt x="1496" y="1142"/>
                  </a:lnTo>
                  <a:lnTo>
                    <a:pt x="1586" y="1164"/>
                  </a:lnTo>
                  <a:lnTo>
                    <a:pt x="1676" y="1186"/>
                  </a:lnTo>
                  <a:lnTo>
                    <a:pt x="1766" y="1206"/>
                  </a:lnTo>
                  <a:lnTo>
                    <a:pt x="1858" y="1224"/>
                  </a:lnTo>
                  <a:lnTo>
                    <a:pt x="1948" y="1240"/>
                  </a:lnTo>
                  <a:lnTo>
                    <a:pt x="2040" y="1256"/>
                  </a:lnTo>
                  <a:lnTo>
                    <a:pt x="2132" y="1268"/>
                  </a:lnTo>
                  <a:lnTo>
                    <a:pt x="2222" y="1280"/>
                  </a:lnTo>
                  <a:lnTo>
                    <a:pt x="2312" y="1292"/>
                  </a:lnTo>
                  <a:lnTo>
                    <a:pt x="2402" y="1300"/>
                  </a:lnTo>
                  <a:lnTo>
                    <a:pt x="2490" y="1308"/>
                  </a:lnTo>
                  <a:lnTo>
                    <a:pt x="2578" y="1314"/>
                  </a:lnTo>
                  <a:lnTo>
                    <a:pt x="2664" y="1318"/>
                  </a:lnTo>
                  <a:lnTo>
                    <a:pt x="2750" y="1320"/>
                  </a:lnTo>
                  <a:lnTo>
                    <a:pt x="2832" y="1320"/>
                  </a:lnTo>
                  <a:lnTo>
                    <a:pt x="2914" y="1320"/>
                  </a:lnTo>
                  <a:lnTo>
                    <a:pt x="2994" y="1318"/>
                  </a:lnTo>
                  <a:lnTo>
                    <a:pt x="3070" y="1314"/>
                  </a:lnTo>
                  <a:lnTo>
                    <a:pt x="3146" y="1308"/>
                  </a:lnTo>
                  <a:lnTo>
                    <a:pt x="3218" y="1302"/>
                  </a:lnTo>
                  <a:lnTo>
                    <a:pt x="3288" y="1292"/>
                  </a:lnTo>
                  <a:lnTo>
                    <a:pt x="3356" y="1282"/>
                  </a:lnTo>
                  <a:lnTo>
                    <a:pt x="3420" y="1270"/>
                  </a:lnTo>
                  <a:lnTo>
                    <a:pt x="3480" y="1256"/>
                  </a:lnTo>
                  <a:lnTo>
                    <a:pt x="3538" y="1240"/>
                  </a:lnTo>
                  <a:lnTo>
                    <a:pt x="3592" y="1224"/>
                  </a:lnTo>
                  <a:lnTo>
                    <a:pt x="3642" y="1204"/>
                  </a:lnTo>
                  <a:lnTo>
                    <a:pt x="3688" y="1184"/>
                  </a:lnTo>
                  <a:lnTo>
                    <a:pt x="3730" y="1162"/>
                  </a:lnTo>
                  <a:lnTo>
                    <a:pt x="3768" y="1138"/>
                  </a:lnTo>
                  <a:lnTo>
                    <a:pt x="3800" y="1112"/>
                  </a:lnTo>
                  <a:lnTo>
                    <a:pt x="3830" y="1084"/>
                  </a:lnTo>
                  <a:lnTo>
                    <a:pt x="3842" y="1070"/>
                  </a:lnTo>
                  <a:lnTo>
                    <a:pt x="3854" y="1054"/>
                  </a:lnTo>
                  <a:lnTo>
                    <a:pt x="3864" y="1038"/>
                  </a:lnTo>
                  <a:lnTo>
                    <a:pt x="3872" y="1024"/>
                  </a:lnTo>
                  <a:lnTo>
                    <a:pt x="3880" y="1006"/>
                  </a:lnTo>
                  <a:lnTo>
                    <a:pt x="3886" y="990"/>
                  </a:lnTo>
                  <a:lnTo>
                    <a:pt x="3890" y="974"/>
                  </a:lnTo>
                  <a:lnTo>
                    <a:pt x="3894" y="956"/>
                  </a:lnTo>
                  <a:lnTo>
                    <a:pt x="3896" y="938"/>
                  </a:lnTo>
                  <a:lnTo>
                    <a:pt x="3898" y="918"/>
                  </a:lnTo>
                  <a:lnTo>
                    <a:pt x="3898" y="1072"/>
                  </a:lnTo>
                  <a:close/>
                </a:path>
              </a:pathLst>
            </a:custGeom>
            <a:gradFill rotWithShape="0">
              <a:gsLst>
                <a:gs pos="0">
                  <a:schemeClr val="accent5">
                    <a:alpha val="1000"/>
                  </a:schemeClr>
                </a:gs>
                <a:gs pos="7000">
                  <a:schemeClr val="accent5"/>
                </a:gs>
                <a:gs pos="50000">
                  <a:schemeClr val="accent5">
                    <a:lumMod val="60000"/>
                    <a:lumOff val="40000"/>
                  </a:schemeClr>
                </a:gs>
                <a:gs pos="100000">
                  <a:schemeClr val="accent5"/>
                </a:gs>
              </a:gsLst>
              <a:lin ang="0" scaled="1"/>
            </a:gradFill>
            <a:ln w="3175">
              <a:noFill/>
              <a:round/>
              <a:headEnd/>
              <a:tailEnd/>
            </a:ln>
            <a:effectLst/>
          </p:spPr>
          <p:txBody>
            <a:bodyPr lIns="18288" tIns="9144" rIns="18288" bIns="9144" anchor="ctr"/>
            <a:lstStyle/>
            <a:p>
              <a:pPr algn="ctr">
                <a:lnSpc>
                  <a:spcPct val="85000"/>
                </a:lnSpc>
                <a:spcBef>
                  <a:spcPct val="20000"/>
                </a:spcBef>
                <a:defRPr/>
              </a:pPr>
              <a:endPara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112" charset="0"/>
              </a:endParaRPr>
            </a:p>
          </p:txBody>
        </p:sp>
      </p:grpSp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467F9C39-00E7-C143-B4BA-467D4575D2C9}"/>
              </a:ext>
            </a:extLst>
          </p:cNvPr>
          <p:cNvCxnSpPr>
            <a:cxnSpLocks/>
          </p:cNvCxnSpPr>
          <p:nvPr userDrawn="1"/>
        </p:nvCxnSpPr>
        <p:spPr>
          <a:xfrm rot="10800000">
            <a:off x="6782420" y="4294018"/>
            <a:ext cx="575116" cy="1284"/>
          </a:xfrm>
          <a:prstGeom prst="line">
            <a:avLst/>
          </a:prstGeom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oval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8" name="Straight Connector 67">
            <a:extLst>
              <a:ext uri="{FF2B5EF4-FFF2-40B4-BE49-F238E27FC236}">
                <a16:creationId xmlns:a16="http://schemas.microsoft.com/office/drawing/2014/main" id="{12D26640-2637-D645-A165-E61B3E760099}"/>
              </a:ext>
            </a:extLst>
          </p:cNvPr>
          <p:cNvCxnSpPr>
            <a:cxnSpLocks/>
          </p:cNvCxnSpPr>
          <p:nvPr userDrawn="1"/>
        </p:nvCxnSpPr>
        <p:spPr>
          <a:xfrm rot="10800000">
            <a:off x="6613084" y="4929018"/>
            <a:ext cx="575116" cy="1284"/>
          </a:xfrm>
          <a:prstGeom prst="line">
            <a:avLst/>
          </a:prstGeom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oval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0" name="Straight Connector 69">
            <a:extLst>
              <a:ext uri="{FF2B5EF4-FFF2-40B4-BE49-F238E27FC236}">
                <a16:creationId xmlns:a16="http://schemas.microsoft.com/office/drawing/2014/main" id="{2F85A0B4-714E-6A49-90B5-21B60B7531A0}"/>
              </a:ext>
            </a:extLst>
          </p:cNvPr>
          <p:cNvCxnSpPr>
            <a:cxnSpLocks/>
          </p:cNvCxnSpPr>
          <p:nvPr userDrawn="1"/>
        </p:nvCxnSpPr>
        <p:spPr>
          <a:xfrm rot="10800000">
            <a:off x="6372588" y="5551058"/>
            <a:ext cx="575116" cy="1284"/>
          </a:xfrm>
          <a:prstGeom prst="line">
            <a:avLst/>
          </a:prstGeom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oval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2" name="Straight Connector 71">
            <a:extLst>
              <a:ext uri="{FF2B5EF4-FFF2-40B4-BE49-F238E27FC236}">
                <a16:creationId xmlns:a16="http://schemas.microsoft.com/office/drawing/2014/main" id="{BFCE8581-DCA9-A640-AD9D-3643E60E4C22}"/>
              </a:ext>
            </a:extLst>
          </p:cNvPr>
          <p:cNvCxnSpPr>
            <a:cxnSpLocks/>
          </p:cNvCxnSpPr>
          <p:nvPr userDrawn="1"/>
        </p:nvCxnSpPr>
        <p:spPr>
          <a:xfrm rot="10800000">
            <a:off x="6114924" y="6122963"/>
            <a:ext cx="575116" cy="1284"/>
          </a:xfrm>
          <a:prstGeom prst="line">
            <a:avLst/>
          </a:prstGeom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oval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4" name="Straight Connector 73">
            <a:extLst>
              <a:ext uri="{FF2B5EF4-FFF2-40B4-BE49-F238E27FC236}">
                <a16:creationId xmlns:a16="http://schemas.microsoft.com/office/drawing/2014/main" id="{647277F3-926E-1143-8D97-5181B60AC95B}"/>
              </a:ext>
            </a:extLst>
          </p:cNvPr>
          <p:cNvCxnSpPr>
            <a:cxnSpLocks/>
          </p:cNvCxnSpPr>
          <p:nvPr userDrawn="1"/>
        </p:nvCxnSpPr>
        <p:spPr>
          <a:xfrm rot="10800000">
            <a:off x="7036420" y="3544718"/>
            <a:ext cx="575116" cy="1284"/>
          </a:xfrm>
          <a:prstGeom prst="line">
            <a:avLst/>
          </a:prstGeom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oval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6" name="Straight Connector 75">
            <a:extLst>
              <a:ext uri="{FF2B5EF4-FFF2-40B4-BE49-F238E27FC236}">
                <a16:creationId xmlns:a16="http://schemas.microsoft.com/office/drawing/2014/main" id="{B439E11E-8731-024F-9DE6-84A0AC665EE6}"/>
              </a:ext>
            </a:extLst>
          </p:cNvPr>
          <p:cNvCxnSpPr/>
          <p:nvPr userDrawn="1"/>
        </p:nvCxnSpPr>
        <p:spPr>
          <a:xfrm rot="10800000">
            <a:off x="7578284" y="1741318"/>
            <a:ext cx="575116" cy="1284"/>
          </a:xfrm>
          <a:prstGeom prst="line">
            <a:avLst/>
          </a:prstGeom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oval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8" name="Straight Connector 77">
            <a:extLst>
              <a:ext uri="{FF2B5EF4-FFF2-40B4-BE49-F238E27FC236}">
                <a16:creationId xmlns:a16="http://schemas.microsoft.com/office/drawing/2014/main" id="{3526EA2E-5DC4-F546-8ED5-F56219383CC8}"/>
              </a:ext>
            </a:extLst>
          </p:cNvPr>
          <p:cNvCxnSpPr>
            <a:cxnSpLocks/>
          </p:cNvCxnSpPr>
          <p:nvPr userDrawn="1"/>
        </p:nvCxnSpPr>
        <p:spPr>
          <a:xfrm rot="10800000">
            <a:off x="7324284" y="2681118"/>
            <a:ext cx="575116" cy="1284"/>
          </a:xfrm>
          <a:prstGeom prst="line">
            <a:avLst/>
          </a:prstGeom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oval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3" name="Content Placeholder 99">
            <a:extLst>
              <a:ext uri="{FF2B5EF4-FFF2-40B4-BE49-F238E27FC236}">
                <a16:creationId xmlns:a16="http://schemas.microsoft.com/office/drawing/2014/main" id="{07135D5A-1E3E-924F-A85C-1C4ED5926FD9}"/>
              </a:ext>
            </a:extLst>
          </p:cNvPr>
          <p:cNvSpPr>
            <a:spLocks noGrp="1"/>
          </p:cNvSpPr>
          <p:nvPr>
            <p:ph sz="quarter" idx="23"/>
          </p:nvPr>
        </p:nvSpPr>
        <p:spPr>
          <a:xfrm>
            <a:off x="4074553" y="5928994"/>
            <a:ext cx="2161227" cy="360363"/>
          </a:xfrm>
        </p:spPr>
        <p:txBody>
          <a:bodyPr>
            <a:normAutofit/>
          </a:bodyPr>
          <a:lstStyle>
            <a:lvl1pPr marL="0" indent="0" algn="ctr">
              <a:buNone/>
              <a:defRPr sz="12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2" name="Content Placeholder 99">
            <a:extLst>
              <a:ext uri="{FF2B5EF4-FFF2-40B4-BE49-F238E27FC236}">
                <a16:creationId xmlns:a16="http://schemas.microsoft.com/office/drawing/2014/main" id="{AFE6BE2D-BC54-314D-99E4-B5B743994C90}"/>
              </a:ext>
            </a:extLst>
          </p:cNvPr>
          <p:cNvSpPr>
            <a:spLocks noGrp="1"/>
          </p:cNvSpPr>
          <p:nvPr>
            <p:ph sz="quarter" idx="22"/>
          </p:nvPr>
        </p:nvSpPr>
        <p:spPr>
          <a:xfrm>
            <a:off x="4074553" y="5374229"/>
            <a:ext cx="2161227" cy="360363"/>
          </a:xfrm>
        </p:spPr>
        <p:txBody>
          <a:bodyPr>
            <a:normAutofit/>
          </a:bodyPr>
          <a:lstStyle>
            <a:lvl1pPr marL="0" indent="0" algn="ctr">
              <a:buNone/>
              <a:defRPr sz="12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1" name="Content Placeholder 99">
            <a:extLst>
              <a:ext uri="{FF2B5EF4-FFF2-40B4-BE49-F238E27FC236}">
                <a16:creationId xmlns:a16="http://schemas.microsoft.com/office/drawing/2014/main" id="{48191D6A-0E11-514B-ACC7-59CC8A8F36D9}"/>
              </a:ext>
            </a:extLst>
          </p:cNvPr>
          <p:cNvSpPr>
            <a:spLocks noGrp="1"/>
          </p:cNvSpPr>
          <p:nvPr>
            <p:ph sz="quarter" idx="21"/>
          </p:nvPr>
        </p:nvSpPr>
        <p:spPr>
          <a:xfrm>
            <a:off x="4044585" y="4797142"/>
            <a:ext cx="2161227" cy="360363"/>
          </a:xfrm>
        </p:spPr>
        <p:txBody>
          <a:bodyPr>
            <a:normAutofit/>
          </a:bodyPr>
          <a:lstStyle>
            <a:lvl1pPr marL="0" indent="0" algn="ctr">
              <a:buNone/>
              <a:defRPr sz="12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0" name="Content Placeholder 99">
            <a:extLst>
              <a:ext uri="{FF2B5EF4-FFF2-40B4-BE49-F238E27FC236}">
                <a16:creationId xmlns:a16="http://schemas.microsoft.com/office/drawing/2014/main" id="{084412E1-8DB7-114B-AC73-39D4B7B51B14}"/>
              </a:ext>
            </a:extLst>
          </p:cNvPr>
          <p:cNvSpPr>
            <a:spLocks noGrp="1"/>
          </p:cNvSpPr>
          <p:nvPr>
            <p:ph sz="quarter" idx="20"/>
          </p:nvPr>
        </p:nvSpPr>
        <p:spPr>
          <a:xfrm>
            <a:off x="4056509" y="4221703"/>
            <a:ext cx="2161227" cy="360363"/>
          </a:xfrm>
        </p:spPr>
        <p:txBody>
          <a:bodyPr>
            <a:normAutofit/>
          </a:bodyPr>
          <a:lstStyle>
            <a:lvl1pPr marL="0" indent="0" algn="ctr">
              <a:buNone/>
              <a:defRPr sz="13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9" name="Content Placeholder 99">
            <a:extLst>
              <a:ext uri="{FF2B5EF4-FFF2-40B4-BE49-F238E27FC236}">
                <a16:creationId xmlns:a16="http://schemas.microsoft.com/office/drawing/2014/main" id="{246BD6DF-76D2-3041-918B-80960F9D6494}"/>
              </a:ext>
            </a:extLst>
          </p:cNvPr>
          <p:cNvSpPr>
            <a:spLocks noGrp="1"/>
          </p:cNvSpPr>
          <p:nvPr>
            <p:ph sz="quarter" idx="19"/>
          </p:nvPr>
        </p:nvSpPr>
        <p:spPr>
          <a:xfrm>
            <a:off x="4056510" y="3445864"/>
            <a:ext cx="2161227" cy="360363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8" name="Content Placeholder 99">
            <a:extLst>
              <a:ext uri="{FF2B5EF4-FFF2-40B4-BE49-F238E27FC236}">
                <a16:creationId xmlns:a16="http://schemas.microsoft.com/office/drawing/2014/main" id="{63571204-23B9-DF41-873B-825FA67608DF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4009143" y="2576818"/>
            <a:ext cx="2161227" cy="360363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7" name="Content Placeholder 99">
            <a:extLst>
              <a:ext uri="{FF2B5EF4-FFF2-40B4-BE49-F238E27FC236}">
                <a16:creationId xmlns:a16="http://schemas.microsoft.com/office/drawing/2014/main" id="{BF695F12-CF4C-C341-AC70-E6EF3FFAD927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3966836" y="1564378"/>
            <a:ext cx="2161227" cy="360363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8" name="Title 97">
            <a:extLst>
              <a:ext uri="{FF2B5EF4-FFF2-40B4-BE49-F238E27FC236}">
                <a16:creationId xmlns:a16="http://schemas.microsoft.com/office/drawing/2014/main" id="{88647652-E78F-5445-B72D-4CF67DE9CF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" y="98948"/>
            <a:ext cx="11887200" cy="846247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9F08050-1909-EE4B-A1E7-8162AB282ACC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153400" y="1371601"/>
            <a:ext cx="2768328" cy="694898"/>
          </a:xfrm>
        </p:spPr>
        <p:txBody>
          <a:bodyPr>
            <a:noAutofit/>
          </a:bodyPr>
          <a:lstStyle>
            <a:lvl1pPr marL="0" indent="0">
              <a:buNone/>
              <a:defRPr sz="1800">
                <a:latin typeface="+mn-lt"/>
              </a:defRPr>
            </a:lvl1pPr>
            <a:lvl2pPr marL="457200" indent="0">
              <a:buNone/>
              <a:defRPr>
                <a:latin typeface="+mn-lt"/>
              </a:defRPr>
            </a:lvl2pPr>
            <a:lvl3pPr marL="914400" indent="0">
              <a:buNone/>
              <a:defRPr>
                <a:latin typeface="+mn-lt"/>
              </a:defRPr>
            </a:lvl3pPr>
            <a:lvl4pPr marL="1371600" indent="0">
              <a:buNone/>
              <a:defRPr>
                <a:latin typeface="+mn-lt"/>
              </a:defRPr>
            </a:lvl4pPr>
            <a:lvl5pPr marL="1828800" indent="0">
              <a:buNone/>
              <a:defRPr>
                <a:latin typeface="+mn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9" name="Text Placeholder 2">
            <a:extLst>
              <a:ext uri="{FF2B5EF4-FFF2-40B4-BE49-F238E27FC236}">
                <a16:creationId xmlns:a16="http://schemas.microsoft.com/office/drawing/2014/main" id="{E380B75A-F143-CE4E-852F-A1570462BD49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7912100" y="2353102"/>
            <a:ext cx="2768328" cy="694898"/>
          </a:xfrm>
        </p:spPr>
        <p:txBody>
          <a:bodyPr>
            <a:noAutofit/>
          </a:bodyPr>
          <a:lstStyle>
            <a:lvl1pPr marL="0" indent="0">
              <a:buNone/>
              <a:defRPr sz="1800">
                <a:latin typeface="+mn-lt"/>
              </a:defRPr>
            </a:lvl1pPr>
            <a:lvl2pPr marL="457200" indent="0">
              <a:buNone/>
              <a:defRPr>
                <a:latin typeface="+mn-lt"/>
              </a:defRPr>
            </a:lvl2pPr>
            <a:lvl3pPr marL="914400" indent="0">
              <a:buNone/>
              <a:defRPr>
                <a:latin typeface="+mn-lt"/>
              </a:defRPr>
            </a:lvl3pPr>
            <a:lvl4pPr marL="1371600" indent="0">
              <a:buNone/>
              <a:defRPr>
                <a:latin typeface="+mn-lt"/>
              </a:defRPr>
            </a:lvl4pPr>
            <a:lvl5pPr marL="1828800" indent="0">
              <a:buNone/>
              <a:defRPr>
                <a:latin typeface="+mn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0" name="Text Placeholder 2">
            <a:extLst>
              <a:ext uri="{FF2B5EF4-FFF2-40B4-BE49-F238E27FC236}">
                <a16:creationId xmlns:a16="http://schemas.microsoft.com/office/drawing/2014/main" id="{A65B9996-9994-A84D-98AE-503C33510D66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7632700" y="3191302"/>
            <a:ext cx="2768328" cy="694898"/>
          </a:xfrm>
        </p:spPr>
        <p:txBody>
          <a:bodyPr>
            <a:noAutofit/>
          </a:bodyPr>
          <a:lstStyle>
            <a:lvl1pPr marL="0" indent="0">
              <a:buNone/>
              <a:defRPr sz="1800">
                <a:latin typeface="+mn-lt"/>
              </a:defRPr>
            </a:lvl1pPr>
            <a:lvl2pPr marL="457200" indent="0">
              <a:buNone/>
              <a:defRPr>
                <a:latin typeface="+mn-lt"/>
              </a:defRPr>
            </a:lvl2pPr>
            <a:lvl3pPr marL="914400" indent="0">
              <a:buNone/>
              <a:defRPr>
                <a:latin typeface="+mn-lt"/>
              </a:defRPr>
            </a:lvl3pPr>
            <a:lvl4pPr marL="1371600" indent="0">
              <a:buNone/>
              <a:defRPr>
                <a:latin typeface="+mn-lt"/>
              </a:defRPr>
            </a:lvl4pPr>
            <a:lvl5pPr marL="1828800" indent="0">
              <a:buNone/>
              <a:defRPr>
                <a:latin typeface="+mn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2" name="Text Placeholder 2">
            <a:extLst>
              <a:ext uri="{FF2B5EF4-FFF2-40B4-BE49-F238E27FC236}">
                <a16:creationId xmlns:a16="http://schemas.microsoft.com/office/drawing/2014/main" id="{FE95AA7F-580B-3448-BFF8-CA57E5E756CC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7366000" y="3962400"/>
            <a:ext cx="2768328" cy="694898"/>
          </a:xfrm>
        </p:spPr>
        <p:txBody>
          <a:bodyPr>
            <a:noAutofit/>
          </a:bodyPr>
          <a:lstStyle>
            <a:lvl1pPr marL="0" indent="0">
              <a:buNone/>
              <a:defRPr sz="1800">
                <a:latin typeface="+mn-lt"/>
              </a:defRPr>
            </a:lvl1pPr>
            <a:lvl2pPr marL="457200" indent="0">
              <a:buNone/>
              <a:defRPr>
                <a:latin typeface="+mn-lt"/>
              </a:defRPr>
            </a:lvl2pPr>
            <a:lvl3pPr marL="914400" indent="0">
              <a:buNone/>
              <a:defRPr>
                <a:latin typeface="+mn-lt"/>
              </a:defRPr>
            </a:lvl3pPr>
            <a:lvl4pPr marL="1371600" indent="0">
              <a:buNone/>
              <a:defRPr>
                <a:latin typeface="+mn-lt"/>
              </a:defRPr>
            </a:lvl4pPr>
            <a:lvl5pPr marL="1828800" indent="0">
              <a:buNone/>
              <a:defRPr>
                <a:latin typeface="+mn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3" name="Text Placeholder 2">
            <a:extLst>
              <a:ext uri="{FF2B5EF4-FFF2-40B4-BE49-F238E27FC236}">
                <a16:creationId xmlns:a16="http://schemas.microsoft.com/office/drawing/2014/main" id="{B5ACADCE-42AF-2A4D-A8B3-1995765E08C7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>
          <a:xfrm>
            <a:off x="7200900" y="4562902"/>
            <a:ext cx="2768328" cy="694898"/>
          </a:xfrm>
        </p:spPr>
        <p:txBody>
          <a:bodyPr>
            <a:noAutofit/>
          </a:bodyPr>
          <a:lstStyle>
            <a:lvl1pPr marL="0" indent="0">
              <a:buNone/>
              <a:defRPr sz="1800">
                <a:latin typeface="+mn-lt"/>
              </a:defRPr>
            </a:lvl1pPr>
            <a:lvl2pPr marL="457200" indent="0">
              <a:buNone/>
              <a:defRPr>
                <a:latin typeface="+mn-lt"/>
              </a:defRPr>
            </a:lvl2pPr>
            <a:lvl3pPr marL="914400" indent="0">
              <a:buNone/>
              <a:defRPr>
                <a:latin typeface="+mn-lt"/>
              </a:defRPr>
            </a:lvl3pPr>
            <a:lvl4pPr marL="1371600" indent="0">
              <a:buNone/>
              <a:defRPr>
                <a:latin typeface="+mn-lt"/>
              </a:defRPr>
            </a:lvl4pPr>
            <a:lvl5pPr marL="1828800" indent="0">
              <a:buNone/>
              <a:defRPr>
                <a:latin typeface="+mn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4" name="Text Placeholder 2">
            <a:extLst>
              <a:ext uri="{FF2B5EF4-FFF2-40B4-BE49-F238E27FC236}">
                <a16:creationId xmlns:a16="http://schemas.microsoft.com/office/drawing/2014/main" id="{EE1EEC49-ABFC-E646-A47F-97724A4B0E92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6959600" y="5210602"/>
            <a:ext cx="2768328" cy="694898"/>
          </a:xfrm>
        </p:spPr>
        <p:txBody>
          <a:bodyPr>
            <a:noAutofit/>
          </a:bodyPr>
          <a:lstStyle>
            <a:lvl1pPr marL="0" indent="0">
              <a:buNone/>
              <a:defRPr sz="1800">
                <a:latin typeface="+mn-lt"/>
              </a:defRPr>
            </a:lvl1pPr>
            <a:lvl2pPr marL="457200" indent="0">
              <a:buNone/>
              <a:defRPr>
                <a:latin typeface="+mn-lt"/>
              </a:defRPr>
            </a:lvl2pPr>
            <a:lvl3pPr marL="914400" indent="0">
              <a:buNone/>
              <a:defRPr>
                <a:latin typeface="+mn-lt"/>
              </a:defRPr>
            </a:lvl3pPr>
            <a:lvl4pPr marL="1371600" indent="0">
              <a:buNone/>
              <a:defRPr>
                <a:latin typeface="+mn-lt"/>
              </a:defRPr>
            </a:lvl4pPr>
            <a:lvl5pPr marL="1828800" indent="0">
              <a:buNone/>
              <a:defRPr>
                <a:latin typeface="+mn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5" name="Text Placeholder 2">
            <a:extLst>
              <a:ext uri="{FF2B5EF4-FFF2-40B4-BE49-F238E27FC236}">
                <a16:creationId xmlns:a16="http://schemas.microsoft.com/office/drawing/2014/main" id="{28A8FE89-CAA3-2649-9CFA-74460F19DF6C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>
          <a:xfrm>
            <a:off x="6692900" y="5769402"/>
            <a:ext cx="2768328" cy="694898"/>
          </a:xfrm>
        </p:spPr>
        <p:txBody>
          <a:bodyPr>
            <a:noAutofit/>
          </a:bodyPr>
          <a:lstStyle>
            <a:lvl1pPr marL="0" indent="0">
              <a:buNone/>
              <a:defRPr sz="1800">
                <a:latin typeface="+mn-lt"/>
              </a:defRPr>
            </a:lvl1pPr>
            <a:lvl2pPr marL="457200" indent="0">
              <a:buNone/>
              <a:defRPr>
                <a:latin typeface="+mn-lt"/>
              </a:defRPr>
            </a:lvl2pPr>
            <a:lvl3pPr marL="914400" indent="0">
              <a:buNone/>
              <a:defRPr>
                <a:latin typeface="+mn-lt"/>
              </a:defRPr>
            </a:lvl3pPr>
            <a:lvl4pPr marL="1371600" indent="0">
              <a:buNone/>
              <a:defRPr>
                <a:latin typeface="+mn-lt"/>
              </a:defRPr>
            </a:lvl4pPr>
            <a:lvl5pPr marL="1828800" indent="0">
              <a:buNone/>
              <a:defRPr>
                <a:latin typeface="+mn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6B7617-D8F8-4882-B966-89B78AC5F4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9165569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5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5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42F1AE-5065-4B31-8971-BBE1D7D771EC}" type="datetimeFigureOut">
              <a:rPr lang="en-US" smtClean="0"/>
              <a:pPr/>
              <a:t>8/21/2020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5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5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3FD911-8171-4566-9A69-B0D9211F5CF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 Box 35"/>
          <p:cNvSpPr txBox="1">
            <a:spLocks noChangeArrowheads="1"/>
          </p:cNvSpPr>
          <p:nvPr/>
        </p:nvSpPr>
        <p:spPr bwMode="auto">
          <a:xfrm>
            <a:off x="2489200" y="6721475"/>
            <a:ext cx="7213600" cy="1077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/>
            <a:r>
              <a:rPr lang="en-US" sz="700" b="1" dirty="0">
                <a:latin typeface="Arial Narrow" pitchFamily="112" charset="0"/>
              </a:rPr>
              <a:t>Use or disclosure of data contained on this sheet is subject to the restriction on the title page of this proposal or quotation.</a:t>
            </a:r>
          </a:p>
        </p:txBody>
      </p:sp>
      <p:sp>
        <p:nvSpPr>
          <p:cNvPr id="9" name="Rectangle 8"/>
          <p:cNvSpPr/>
          <p:nvPr/>
        </p:nvSpPr>
        <p:spPr bwMode="auto"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76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itle 17">
            <a:extLst>
              <a:ext uri="{FF2B5EF4-FFF2-40B4-BE49-F238E27FC236}">
                <a16:creationId xmlns:a16="http://schemas.microsoft.com/office/drawing/2014/main" id="{B2C44074-FAF0-1044-B431-5C7B0003A5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7030A0"/>
                </a:solidFill>
                <a:latin typeface="SassoonPrimaryInfant" pitchFamily="2" charset="0"/>
              </a:rPr>
              <a:t>Learning Journey: Reading Years 5 and 6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B5015387-7EA0-8245-8B43-2B2E9DE8A897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3719736" y="1436926"/>
            <a:ext cx="2736304" cy="517082"/>
          </a:xfrm>
          <a:solidFill>
            <a:schemeClr val="bg1"/>
          </a:solidFill>
          <a:ln>
            <a:solidFill>
              <a:srgbClr val="7030A0"/>
            </a:solidFill>
          </a:ln>
        </p:spPr>
        <p:txBody>
          <a:bodyPr>
            <a:noAutofit/>
          </a:bodyPr>
          <a:lstStyle/>
          <a:p>
            <a:r>
              <a:rPr lang="en-US" sz="1100" dirty="0">
                <a:latin typeface="SassoonPrimaryInfant" pitchFamily="2" charset="0"/>
              </a:rPr>
              <a:t>Develop and maintain a ‘love of reading’ and positive attitudes towards reading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454BE4-0996-0440-8FF1-8E6A8E862C87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3719736" y="2653702"/>
            <a:ext cx="2664295" cy="283479"/>
          </a:xfrm>
          <a:solidFill>
            <a:schemeClr val="bg1"/>
          </a:solidFill>
          <a:ln>
            <a:solidFill>
              <a:srgbClr val="7030A0"/>
            </a:solidFill>
          </a:ln>
        </p:spPr>
        <p:txBody>
          <a:bodyPr>
            <a:normAutofit fontScale="77500" lnSpcReduction="20000"/>
          </a:bodyPr>
          <a:lstStyle/>
          <a:p>
            <a:r>
              <a:rPr lang="en-US" dirty="0">
                <a:latin typeface="SassoonPrimaryInfant" pitchFamily="2" charset="0"/>
              </a:rPr>
              <a:t>Talking about favourite authors and books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5004212-19E0-7540-9743-4E770F05CB35}"/>
              </a:ext>
            </a:extLst>
          </p:cNvPr>
          <p:cNvSpPr>
            <a:spLocks noGrp="1"/>
          </p:cNvSpPr>
          <p:nvPr>
            <p:ph sz="quarter" idx="19"/>
          </p:nvPr>
        </p:nvSpPr>
        <p:spPr>
          <a:xfrm>
            <a:off x="3791744" y="3445864"/>
            <a:ext cx="2592287" cy="283479"/>
          </a:xfrm>
          <a:solidFill>
            <a:schemeClr val="bg1"/>
          </a:solidFill>
          <a:ln>
            <a:solidFill>
              <a:srgbClr val="7030A0"/>
            </a:solidFill>
          </a:ln>
        </p:spPr>
        <p:txBody>
          <a:bodyPr>
            <a:normAutofit/>
          </a:bodyPr>
          <a:lstStyle/>
          <a:p>
            <a:r>
              <a:rPr lang="en-US" sz="1100" dirty="0">
                <a:latin typeface="SassoonPrimaryInfant" pitchFamily="2" charset="0"/>
              </a:rPr>
              <a:t>Retrieving and recording information 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BE1586D-2FC6-D344-9492-6C07D97B2558}"/>
              </a:ext>
            </a:extLst>
          </p:cNvPr>
          <p:cNvSpPr>
            <a:spLocks noGrp="1"/>
          </p:cNvSpPr>
          <p:nvPr>
            <p:ph sz="quarter" idx="20"/>
          </p:nvPr>
        </p:nvSpPr>
        <p:spPr>
          <a:xfrm>
            <a:off x="3966836" y="4149079"/>
            <a:ext cx="2417195" cy="432987"/>
          </a:xfrm>
          <a:solidFill>
            <a:schemeClr val="bg1"/>
          </a:solidFill>
          <a:ln>
            <a:solidFill>
              <a:srgbClr val="7030A0"/>
            </a:solidFill>
          </a:ln>
        </p:spPr>
        <p:txBody>
          <a:bodyPr>
            <a:noAutofit/>
          </a:bodyPr>
          <a:lstStyle/>
          <a:p>
            <a:r>
              <a:rPr lang="en-US" sz="1100" dirty="0">
                <a:latin typeface="SassoonPrimaryInfant" pitchFamily="2" charset="0"/>
              </a:rPr>
              <a:t>Understanding what they have read in increasingly complex texts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D24E165-93E0-0344-8CDF-E358049AF135}"/>
              </a:ext>
            </a:extLst>
          </p:cNvPr>
          <p:cNvSpPr>
            <a:spLocks noGrp="1"/>
          </p:cNvSpPr>
          <p:nvPr>
            <p:ph sz="quarter" idx="21"/>
          </p:nvPr>
        </p:nvSpPr>
        <p:spPr>
          <a:xfrm>
            <a:off x="4044584" y="4657097"/>
            <a:ext cx="611256" cy="94322"/>
          </a:xfrm>
        </p:spPr>
        <p:txBody>
          <a:bodyPr>
            <a:normAutofit fontScale="25000" lnSpcReduction="20000"/>
          </a:bodyPr>
          <a:lstStyle/>
          <a:p>
            <a:r>
              <a:rPr lang="en-US" sz="1100" dirty="0">
                <a:solidFill>
                  <a:schemeClr val="accent6"/>
                </a:solidFill>
              </a:rPr>
              <a:t>.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8EDB8492-B3C2-6F49-9F6E-6F45C16E37F8}"/>
              </a:ext>
            </a:extLst>
          </p:cNvPr>
          <p:cNvSpPr>
            <a:spLocks noGrp="1"/>
          </p:cNvSpPr>
          <p:nvPr>
            <p:ph sz="quarter" idx="22"/>
          </p:nvPr>
        </p:nvSpPr>
        <p:spPr>
          <a:xfrm>
            <a:off x="4367808" y="5374229"/>
            <a:ext cx="1584176" cy="254899"/>
          </a:xfrm>
          <a:solidFill>
            <a:schemeClr val="bg1"/>
          </a:solidFill>
          <a:ln>
            <a:solidFill>
              <a:srgbClr val="7030A0"/>
            </a:solidFill>
          </a:ln>
        </p:spPr>
        <p:txBody>
          <a:bodyPr>
            <a:normAutofit lnSpcReduction="10000"/>
          </a:bodyPr>
          <a:lstStyle/>
          <a:p>
            <a:r>
              <a:rPr lang="en-US" sz="1100" dirty="0">
                <a:latin typeface="SassoonPrimaryInfant" pitchFamily="2" charset="0"/>
              </a:rPr>
              <a:t>Oral performance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C2ABC2A6-AAA9-3740-A45E-AAEB334B7617}"/>
              </a:ext>
            </a:extLst>
          </p:cNvPr>
          <p:cNvSpPr>
            <a:spLocks noGrp="1"/>
          </p:cNvSpPr>
          <p:nvPr>
            <p:ph sz="quarter" idx="23"/>
          </p:nvPr>
        </p:nvSpPr>
        <p:spPr>
          <a:xfrm>
            <a:off x="3791744" y="5928994"/>
            <a:ext cx="2448271" cy="380326"/>
          </a:xfrm>
          <a:solidFill>
            <a:schemeClr val="bg1"/>
          </a:solidFill>
          <a:ln>
            <a:solidFill>
              <a:srgbClr val="7030A0"/>
            </a:solidFill>
          </a:ln>
        </p:spPr>
        <p:txBody>
          <a:bodyPr>
            <a:noAutofit/>
          </a:bodyPr>
          <a:lstStyle/>
          <a:p>
            <a:r>
              <a:rPr lang="en-US" sz="1100" dirty="0">
                <a:latin typeface="SassoonPrimaryInfant" pitchFamily="2" charset="0"/>
              </a:rPr>
              <a:t>Listening and discussing texts they read for themselves and are read to them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D58C8C39-06C0-184C-B627-BF35B67BE971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153400" y="1340768"/>
            <a:ext cx="3703240" cy="847335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800" dirty="0">
                <a:latin typeface="SassoonPrimaryInfant" pitchFamily="2" charset="0"/>
              </a:rPr>
              <a:t>Read for enjoyment and re-read age-appropriate books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800" dirty="0">
                <a:latin typeface="SassoonPrimaryInfant" pitchFamily="2" charset="0"/>
              </a:rPr>
              <a:t>Read books that are structured in different ways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800" dirty="0">
                <a:latin typeface="SassoonPrimaryInfant" pitchFamily="2" charset="0"/>
              </a:rPr>
              <a:t>Read for a wide range of purposes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800" dirty="0">
                <a:latin typeface="SassoonPrimaryInfant" pitchFamily="2" charset="0"/>
              </a:rPr>
              <a:t>Take on roles promoting a ‘love of reading’ (librarian, reading partner)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800" dirty="0">
                <a:latin typeface="SassoonPrimaryInfant" pitchFamily="2" charset="0"/>
              </a:rPr>
              <a:t>Widen literary experiences (visits, library, theatre, audio, visual)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852EBA62-AD34-0F49-A21D-8A9D0B7EC339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7912100" y="2257493"/>
            <a:ext cx="3842152" cy="988715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800" dirty="0">
                <a:latin typeface="SassoonPrimaryInfant" pitchFamily="2" charset="0"/>
              </a:rPr>
              <a:t>Read with confidence and fluency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800" dirty="0">
                <a:latin typeface="SassoonPrimaryInfant" pitchFamily="2" charset="0"/>
              </a:rPr>
              <a:t>Recommend books and authors giving reasons for their choices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800" dirty="0">
                <a:latin typeface="SassoonPrimaryInfant" pitchFamily="2" charset="0"/>
              </a:rPr>
              <a:t>Discuss and evaluate how authors use language, including figurative language, considering the impact on the reader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800" dirty="0">
                <a:latin typeface="SassoonPrimaryInfant" pitchFamily="2" charset="0"/>
              </a:rPr>
              <a:t>Use of the class and school library, recommending the purchase of new books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800" dirty="0">
                <a:latin typeface="SassoonPrimaryInfant" pitchFamily="2" charset="0"/>
              </a:rPr>
              <a:t>Share Reading Records, book reviews and promote reading throughout the school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CCDA53FF-736A-0A4F-AFC1-A3FAD070AB26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7632700" y="3315598"/>
            <a:ext cx="3575868" cy="245223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800" dirty="0">
                <a:latin typeface="SassoonPrimaryInfant" pitchFamily="2" charset="0"/>
              </a:rPr>
              <a:t>Retrieve, record and present information from non-fiction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DB898111-9D2B-8B43-955F-F07804CA1FB3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7366000" y="3527475"/>
            <a:ext cx="4469308" cy="1529415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700" dirty="0">
                <a:latin typeface="SassoonPrimaryInfant" pitchFamily="2" charset="0"/>
              </a:rPr>
              <a:t>Check the  sense of what they have read, discuss understanding and the meaning of words in context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700" dirty="0">
                <a:latin typeface="SassoonPrimaryInfant" pitchFamily="2" charset="0"/>
              </a:rPr>
              <a:t>Ask questions to improve understanding of complex texts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700" dirty="0">
                <a:latin typeface="SassoonPrimaryInfant" pitchFamily="2" charset="0"/>
              </a:rPr>
              <a:t>Draw inferences including a characters thoughts, feelings and motives justifying these with evidence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700" dirty="0">
                <a:latin typeface="SassoonPrimaryInfant" pitchFamily="2" charset="0"/>
              </a:rPr>
              <a:t>Predict what might happen from details stated and implied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700" dirty="0">
                <a:latin typeface="SassoonPrimaryInfant" pitchFamily="2" charset="0"/>
              </a:rPr>
              <a:t>Identify and discuss themes and conventions across an increasingly wide range of writing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700" dirty="0">
                <a:latin typeface="SassoonPrimaryInfant" pitchFamily="2" charset="0"/>
              </a:rPr>
              <a:t>Make comparisons within a book and across books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700" dirty="0">
                <a:latin typeface="SassoonPrimaryInfant" pitchFamily="2" charset="0"/>
              </a:rPr>
              <a:t>Distinguish between statements of fact and opinion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700" dirty="0">
                <a:latin typeface="SassoonPrimaryInfant" pitchFamily="2" charset="0"/>
              </a:rPr>
              <a:t>Summarise the main ideas from more than one paragraph, identify the key details that support the main ideas and use quotations for illustration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700" dirty="0">
                <a:latin typeface="SassoonPrimaryInfant" pitchFamily="2" charset="0"/>
              </a:rPr>
              <a:t>Identify how language, structure and presentation contribute to meaning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700" dirty="0">
                <a:latin typeface="SassoonPrimaryInfant" pitchFamily="2" charset="0"/>
              </a:rPr>
              <a:t>Provide reasoned justifications for their views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5292659A-489F-ED4F-A625-D56E311DAC50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>
          <a:xfrm>
            <a:off x="7200900" y="4873119"/>
            <a:ext cx="4511724" cy="183771"/>
          </a:xfrm>
        </p:spPr>
        <p:txBody>
          <a:bodyPr/>
          <a:lstStyle/>
          <a:p>
            <a:r>
              <a:rPr lang="en-US" sz="700" dirty="0">
                <a:solidFill>
                  <a:schemeClr val="bg1"/>
                </a:solidFill>
              </a:rPr>
              <a:t>.</a:t>
            </a:r>
          </a:p>
        </p:txBody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2B0A29C6-F531-514D-ACA0-010E1CE3042A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6959600" y="4941167"/>
            <a:ext cx="4794652" cy="1080121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800" dirty="0">
                <a:latin typeface="SassoonPrimaryInfant" pitchFamily="2" charset="0"/>
              </a:rPr>
              <a:t>Read aloud  and understand the meaning of new words met linked to the expectations of Year 5 and Year 6 spelling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800" dirty="0">
                <a:latin typeface="SassoonPrimaryInfant" pitchFamily="2" charset="0"/>
              </a:rPr>
              <a:t>Prepare poems and plays to read aloud showing understanding through use of  intonation, tone and volume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800" dirty="0">
                <a:latin typeface="SassoonPrimaryInfant" pitchFamily="2" charset="0"/>
              </a:rPr>
              <a:t>Learn a wider range of poetry by heart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800" dirty="0">
                <a:latin typeface="SassoonPrimaryInfant" pitchFamily="2" charset="0"/>
              </a:rPr>
              <a:t>Make formal presentations and participate in focused debates using notes where necessary to explain and discuss their understanding of what they have read</a:t>
            </a:r>
          </a:p>
        </p:txBody>
      </p:sp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E9FF221B-CAF1-DE4B-88B5-DE366D3CCD1F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>
          <a:xfrm>
            <a:off x="6692900" y="6021288"/>
            <a:ext cx="4947716" cy="792088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800" dirty="0">
                <a:latin typeface="SassoonPrimaryInfant" pitchFamily="2" charset="0"/>
              </a:rPr>
              <a:t>Continue to read a wide range of fiction, poetry, plays, non-fiction, reference and text books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800" dirty="0">
                <a:latin typeface="SassoonPrimaryInfant" pitchFamily="2" charset="0"/>
              </a:rPr>
              <a:t>Increase familiarity of a wide range of books, including: myths, legends, traditional stories, modern fictions, fiction from our heritage and books from other cultures and  traditions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800" dirty="0">
                <a:latin typeface="SassoonPrimaryInfant" pitchFamily="2" charset="0"/>
              </a:rPr>
              <a:t>Participate in discussions about books building on their own and others’ ideas and challenging views courteously with increasingly clear reasoning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19" name="TextBox 18"/>
          <p:cNvSpPr txBox="1"/>
          <p:nvPr/>
        </p:nvSpPr>
        <p:spPr>
          <a:xfrm>
            <a:off x="700126" y="4959112"/>
            <a:ext cx="1296144" cy="553998"/>
          </a:xfrm>
          <a:prstGeom prst="rect">
            <a:avLst/>
          </a:prstGeom>
          <a:noFill/>
          <a:ln>
            <a:solidFill>
              <a:srgbClr val="7030A0"/>
            </a:solidFill>
          </a:ln>
        </p:spPr>
        <p:txBody>
          <a:bodyPr wrap="square" rtlCol="0">
            <a:spAutoFit/>
          </a:bodyPr>
          <a:lstStyle/>
          <a:p>
            <a:r>
              <a:rPr lang="en-GB" sz="1000" dirty="0">
                <a:latin typeface="SassoonPrimaryInfant" pitchFamily="2" charset="0"/>
              </a:rPr>
              <a:t>Reading: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000" dirty="0">
                <a:latin typeface="SassoonPrimaryInfant" pitchFamily="2" charset="0"/>
              </a:rPr>
              <a:t>weekly interviews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000" dirty="0">
                <a:latin typeface="SassoonPrimaryInfant" pitchFamily="2" charset="0"/>
              </a:rPr>
              <a:t>assessment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695400" y="4221703"/>
            <a:ext cx="1296144" cy="400110"/>
          </a:xfrm>
          <a:prstGeom prst="rect">
            <a:avLst/>
          </a:prstGeom>
          <a:noFill/>
          <a:ln>
            <a:solidFill>
              <a:srgbClr val="7030A0"/>
            </a:solidFill>
          </a:ln>
        </p:spPr>
        <p:txBody>
          <a:bodyPr wrap="square" rtlCol="0">
            <a:spAutoFit/>
          </a:bodyPr>
          <a:lstStyle/>
          <a:p>
            <a:r>
              <a:rPr lang="en-GB" sz="1000" dirty="0">
                <a:latin typeface="SassoonPrimaryInfant" pitchFamily="2" charset="0"/>
              </a:rPr>
              <a:t>Reading:</a:t>
            </a:r>
          </a:p>
          <a:p>
            <a:r>
              <a:rPr lang="en-GB" sz="1000" dirty="0">
                <a:latin typeface="SassoonPrimaryInfant" pitchFamily="2" charset="0"/>
              </a:rPr>
              <a:t>Wings 3 - 5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95400" y="3638183"/>
            <a:ext cx="1296144" cy="246221"/>
          </a:xfrm>
          <a:prstGeom prst="rect">
            <a:avLst/>
          </a:prstGeom>
          <a:noFill/>
          <a:ln>
            <a:solidFill>
              <a:srgbClr val="7030A0"/>
            </a:solidFill>
          </a:ln>
        </p:spPr>
        <p:txBody>
          <a:bodyPr wrap="square" rtlCol="0">
            <a:spAutoFit/>
          </a:bodyPr>
          <a:lstStyle/>
          <a:p>
            <a:r>
              <a:rPr lang="en-GB" sz="1000" dirty="0">
                <a:latin typeface="SassoonPrimaryInfant" pitchFamily="2" charset="0"/>
              </a:rPr>
              <a:t>Reading: Quest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407368" y="3140968"/>
            <a:ext cx="1584176" cy="246221"/>
          </a:xfrm>
          <a:prstGeom prst="rect">
            <a:avLst/>
          </a:prstGeom>
          <a:noFill/>
          <a:ln>
            <a:solidFill>
              <a:srgbClr val="7030A0"/>
            </a:solidFill>
          </a:ln>
        </p:spPr>
        <p:txBody>
          <a:bodyPr wrap="square" rtlCol="0">
            <a:spAutoFit/>
          </a:bodyPr>
          <a:lstStyle/>
          <a:p>
            <a:r>
              <a:rPr lang="en-GB" sz="1000" b="1" dirty="0">
                <a:latin typeface="SassoonPrimaryInfant" pitchFamily="2" charset="0"/>
              </a:rPr>
              <a:t>Success For All (SFA):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D1879922-C359-4F08-95BF-A5E69AE1439C}"/>
              </a:ext>
            </a:extLst>
          </p:cNvPr>
          <p:cNvSpPr txBox="1"/>
          <p:nvPr/>
        </p:nvSpPr>
        <p:spPr>
          <a:xfrm>
            <a:off x="407368" y="1556792"/>
            <a:ext cx="1296144" cy="400110"/>
          </a:xfrm>
          <a:prstGeom prst="rect">
            <a:avLst/>
          </a:prstGeom>
          <a:noFill/>
          <a:ln>
            <a:solidFill>
              <a:srgbClr val="7030A0"/>
            </a:solidFill>
          </a:ln>
        </p:spPr>
        <p:txBody>
          <a:bodyPr wrap="square" rtlCol="0">
            <a:spAutoFit/>
          </a:bodyPr>
          <a:lstStyle/>
          <a:p>
            <a:r>
              <a:rPr lang="en-GB" sz="1000" dirty="0">
                <a:latin typeface="SassoonPrimaryInfant" pitchFamily="2" charset="0"/>
              </a:rPr>
              <a:t>Link with MFL: French curriculum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BizGraphicsBasic">
  <a:themeElements>
    <a:clrScheme name="Custom 13">
      <a:dk1>
        <a:srgbClr val="000000"/>
      </a:dk1>
      <a:lt1>
        <a:srgbClr val="FFFFFF"/>
      </a:lt1>
      <a:dk2>
        <a:srgbClr val="172230"/>
      </a:dk2>
      <a:lt2>
        <a:srgbClr val="FFFFFF"/>
      </a:lt2>
      <a:accent1>
        <a:srgbClr val="FFE63B"/>
      </a:accent1>
      <a:accent2>
        <a:srgbClr val="46CB48"/>
      </a:accent2>
      <a:accent3>
        <a:srgbClr val="26F32F"/>
      </a:accent3>
      <a:accent4>
        <a:srgbClr val="36A7F7"/>
      </a:accent4>
      <a:accent5>
        <a:srgbClr val="2A84E8"/>
      </a:accent5>
      <a:accent6>
        <a:srgbClr val="6614BA"/>
      </a:accent6>
      <a:hlink>
        <a:srgbClr val="36A7F7"/>
      </a:hlink>
      <a:folHlink>
        <a:srgbClr val="36A7F7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F55868919_Spiral graphic_RVA_v3.potx" id="{57CC432B-EB1B-4F1B-9A28-75E94A9C45A2}" vid="{3B229FE6-90F8-4441-B783-7AE0C582D76B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ServiceKeyPoints xmlns="71af3243-3dd4-4a8d-8c0d-dd76da1f02a5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1" ma:contentTypeDescription="Create a new document." ma:contentTypeScope="" ma:versionID="96291512c1ee715ab617f4c07df79fc1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8256c27c40ca5c40ce1cf6c44f0205df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14122266-5DAE-4DF4-B438-4FBA85BE95DE}">
  <ds:schemaRefs>
    <ds:schemaRef ds:uri="http://schemas.openxmlformats.org/package/2006/metadata/core-properties"/>
    <ds:schemaRef ds:uri="16c05727-aa75-4e4a-9b5f-8a80a1165891"/>
    <ds:schemaRef ds:uri="http://purl.org/dc/dcmitype/"/>
    <ds:schemaRef ds:uri="http://schemas.microsoft.com/office/infopath/2007/PartnerControls"/>
    <ds:schemaRef ds:uri="http://schemas.microsoft.com/office/2006/documentManagement/types"/>
    <ds:schemaRef ds:uri="http://schemas.microsoft.com/office/2006/metadata/properties"/>
    <ds:schemaRef ds:uri="http://purl.org/dc/terms/"/>
    <ds:schemaRef ds:uri="71af3243-3dd4-4a8d-8c0d-dd76da1f02a5"/>
    <ds:schemaRef ds:uri="http://www.w3.org/XML/1998/namespace"/>
    <ds:schemaRef ds:uri="http://purl.org/dc/elements/1.1/"/>
  </ds:schemaRefs>
</ds:datastoreItem>
</file>

<file path=customXml/itemProps2.xml><?xml version="1.0" encoding="utf-8"?>
<ds:datastoreItem xmlns:ds="http://schemas.openxmlformats.org/officeDocument/2006/customXml" ds:itemID="{AB4AC0FA-537C-4C77-B121-1B9E26F2872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196887B9-7EB1-42AE-BA23-998122E586C9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Spiral graphic</Template>
  <TotalTime>0</TotalTime>
  <Words>460</Words>
  <Application>Microsoft Office PowerPoint</Application>
  <PresentationFormat>Widescreen</PresentationFormat>
  <Paragraphs>45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Arial Narrow</vt:lpstr>
      <vt:lpstr>SassoonPrimaryInfant</vt:lpstr>
      <vt:lpstr>Times</vt:lpstr>
      <vt:lpstr>BizGraphicsBasic</vt:lpstr>
      <vt:lpstr>Learning Journey: Reading Years 5 and 6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/>
  <cp:lastModifiedBy/>
  <cp:revision>1</cp:revision>
  <dcterms:created xsi:type="dcterms:W3CDTF">2020-02-03T12:13:27Z</dcterms:created>
  <dcterms:modified xsi:type="dcterms:W3CDTF">2020-08-21T11:47:25Z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