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86" d="100"/>
          <a:sy n="86" d="100"/>
        </p:scale>
        <p:origin x="514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SassoonPrimaryInfant" pitchFamily="2" charset="0"/>
              </a:rPr>
              <a:t>Learning Journey: Reading Years 1 and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292296"/>
            <a:ext cx="2808311" cy="632445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a ‘love of reading’ </a:t>
            </a:r>
          </a:p>
          <a:p>
            <a:r>
              <a:rPr lang="en-US" sz="1100" dirty="0">
                <a:latin typeface="SassoonPrimaryInfant" pitchFamily="2" charset="0"/>
              </a:rPr>
              <a:t>Including: rhymes, stories, non-fiction, poetry, traditional tales, fairy stories and plays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420134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Talking about favourite authors, books, words and phrases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SassoonPrimaryInfant" pitchFamily="2" charset="0"/>
              </a:rPr>
              <a:t>Asking and answering questions about the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966836" y="4077072"/>
            <a:ext cx="2417195" cy="580225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Understanding and explaining what has been read to them or what they have read themselves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11824" y="4851699"/>
            <a:ext cx="1296144" cy="305806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Retelling stories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367808" y="5374229"/>
            <a:ext cx="1728192" cy="287019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Joining in familiar stories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367808" y="5928994"/>
            <a:ext cx="1728192" cy="308317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Listening and discussing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422299"/>
            <a:ext cx="2768328" cy="7105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Make inferences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Make predictions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Widen vocabulary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with increasing confidence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with increasing accuracy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Make sense of the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268246"/>
            <a:ext cx="3047728" cy="61795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Recognise alternate sounds for graphemes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common suffixes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Identify syllables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contractions (I’m, I’ll, We’ll)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and re-read books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733498"/>
            <a:ext cx="3143572" cy="52430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common exception words Appendix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Read words with endings: s, es, ed, er, est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5239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Blend cvc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Decode common words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Recognise initial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Blend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Recognise 40+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472424" y="4750026"/>
            <a:ext cx="115212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SassoonPrimaryInfant" pitchFamily="2" charset="0"/>
              </a:rPr>
              <a:t>Shared Reader sessions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9894" y="4750026"/>
            <a:ext cx="115212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SassoonPrimaryInfant" pitchFamily="2" charset="0"/>
              </a:rPr>
              <a:t>FFT SFA Phonics sessions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9416" y="4126925"/>
            <a:ext cx="115212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FFT Success for All Phonics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9416" y="3177112"/>
            <a:ext cx="1296144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Routes to Reading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0046" y="2484855"/>
            <a:ext cx="2161226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FFT Success For All: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8753" y="5661248"/>
            <a:ext cx="2304256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daily sessions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home reading books/ FFT eBooks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Regular assessments (RAP)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185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Reading Years 1 and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2023-11-20T21:36:51Z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