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0879" autoAdjust="0"/>
  </p:normalViewPr>
  <p:slideViewPr>
    <p:cSldViewPr>
      <p:cViewPr varScale="1">
        <p:scale>
          <a:sx n="114" d="100"/>
          <a:sy n="114" d="100"/>
        </p:scale>
        <p:origin x="414" y="84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latin typeface="SassoonPrimaryInfant" pitchFamily="2" charset="0"/>
              </a:rPr>
              <a:t>Learning Journey: Writing and Handwriting Year 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39715" y="1472169"/>
            <a:ext cx="3240359" cy="303952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vocabulary, grammar and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459602" y="2468976"/>
            <a:ext cx="1255435" cy="276118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Spelling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95423" y="3450601"/>
            <a:ext cx="2088232" cy="304026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Writing, drafting and editing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33983" y="4451958"/>
            <a:ext cx="2251822" cy="304027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Discussing, planning and evaluating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511823" y="4882622"/>
            <a:ext cx="792088" cy="130555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r>
              <a:rPr lang="en-US" sz="1100" dirty="0">
                <a:solidFill>
                  <a:schemeClr val="accent6">
                    <a:lumMod val="40000"/>
                    <a:lumOff val="60000"/>
                  </a:schemeClr>
                </a:solidFill>
                <a:latin typeface="SassoonPrimaryInfant" pitchFamily="2" charset="0"/>
              </a:rPr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799856" y="5928995"/>
            <a:ext cx="792088" cy="308318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84232" y="1340768"/>
            <a:ext cx="3672408" cy="90406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‘Natural’ learning through everyday speaking, listening and drama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Focusing on grammar when speaking and listening, reading and 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Building on and revisiting prior learning to consolidate knowledge and build on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correct terminology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84232" y="2244838"/>
            <a:ext cx="3384376" cy="42361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Developing word and phonic knowledge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Focus on phonemes and consonant spellings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Adding endings to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699" y="2668449"/>
            <a:ext cx="4295947" cy="130297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Develop positive attitudes and stamina or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Write narratives about personal experiences and those of others (real and fictional)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Write about real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Write poetry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Write for different purposes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Make simple additions, revisions and corrections to their work by re-reading to check their writing makes sense, verbs to indicate time are used correctly and consistently, including verbs in the continuous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Proof-read to check for errors in spelling, grammar and punctuation, and add/improve words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92144" y="4038292"/>
            <a:ext cx="4392487" cy="104688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Consider what they are going to write before beginning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Planning and/or saying out loud what they are going to write about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Write down ideas and /or key words including new vocabulary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Consider what they are going to write before beginning by encapsulating what they want to say, sentence by sentence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Improve words/phrases independently or after a conversation with an adult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aloud what they have written with appropriate intonation to make the meaning clear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536159" y="4763509"/>
            <a:ext cx="3959943" cy="5500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bg1"/>
                </a:solidFill>
                <a:latin typeface="SassoonPrimaryInfant" pitchFamily="2" charset="0"/>
              </a:rPr>
              <a:t>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248128" y="5085183"/>
            <a:ext cx="4247974" cy="9519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Form lower-case letters of the correct size relative to one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Strat to use some of the diagonal and horizontal strokes needed to join letters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Understand which letters, when adjacent to one another, are best left </a:t>
            </a:r>
            <a:r>
              <a:rPr lang="en-US" sz="800" dirty="0" err="1">
                <a:latin typeface="SassoonPrimaryInfant" pitchFamily="2" charset="0"/>
              </a:rPr>
              <a:t>unjoined</a:t>
            </a:r>
            <a:endParaRPr lang="en-US" sz="8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Write capital letters and digits of the correct size, orientation and relationship to one another and to lower-case letters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spacing between words that reflects the size of the letters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6037159"/>
            <a:ext cx="4659684" cy="49700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‘Developing a love of reading’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Reading and understanding the meaning of an increasing number of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and re-read a wide variety of texts including rhymes, stories, non-fiction, poetry, traditional tales, fairy stories and plays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4263" y="4828844"/>
            <a:ext cx="136928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Roots: 1 - 4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4263" y="4286965"/>
            <a:ext cx="136928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Phonics:</a:t>
            </a:r>
          </a:p>
          <a:p>
            <a:r>
              <a:rPr lang="en-GB" sz="1000" dirty="0">
                <a:latin typeface="SassoonPrimaryInfant" pitchFamily="2" charset="0"/>
              </a:rPr>
              <a:t>Books: 1 - 3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4263" y="3741333"/>
            <a:ext cx="136928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Partner Practice:</a:t>
            </a:r>
          </a:p>
          <a:p>
            <a:r>
              <a:rPr lang="en-GB" sz="1000" dirty="0">
                <a:latin typeface="SassoonPrimaryInfant" pitchFamily="2" charset="0"/>
              </a:rPr>
              <a:t>Books: 1 - 8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5399" y="3176319"/>
            <a:ext cx="1368152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231" y="2202692"/>
            <a:ext cx="1656183" cy="24622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4263" y="2632323"/>
            <a:ext cx="1368152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Roots: KS1 school spelling programme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262" y="5792625"/>
            <a:ext cx="2017360" cy="86177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D7C9DE-21BA-4F26-88FA-E86B7CA28B25}"/>
              </a:ext>
            </a:extLst>
          </p:cNvPr>
          <p:cNvSpPr txBox="1"/>
          <p:nvPr/>
        </p:nvSpPr>
        <p:spPr>
          <a:xfrm>
            <a:off x="406232" y="1436927"/>
            <a:ext cx="1081255" cy="55399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</a:t>
            </a:r>
          </a:p>
          <a:p>
            <a:r>
              <a:rPr lang="en-GB" sz="1000" dirty="0">
                <a:latin typeface="SassoonPrimaryInfant" pitchFamily="2" charset="0"/>
              </a:rPr>
              <a:t>French speaking and listening</a:t>
            </a: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3B8FB274-F397-4CCA-B50D-70E207BE5B26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92035" y="5387679"/>
            <a:ext cx="1295008" cy="288042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GB" sz="1100" dirty="0">
                <a:latin typeface="SassoonPrimaryInfant" pitchFamily="2" charset="0"/>
              </a:rPr>
              <a:t>Handwriting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D8BE416-472B-4101-862B-137BB7704A5E}"/>
              </a:ext>
            </a:extLst>
          </p:cNvPr>
          <p:cNvSpPr txBox="1"/>
          <p:nvPr/>
        </p:nvSpPr>
        <p:spPr>
          <a:xfrm>
            <a:off x="694262" y="5387679"/>
            <a:ext cx="1369289" cy="24622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Handwriting:  Pen Pals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122266-5DAE-4DF4-B438-4FBA85BE95D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434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Writing and Handwriting Year 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2020-05-07T09:10:26Z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